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3" r:id="rId3"/>
    <p:sldId id="512" r:id="rId4"/>
    <p:sldId id="513" r:id="rId5"/>
    <p:sldId id="511" r:id="rId6"/>
    <p:sldId id="464" r:id="rId7"/>
    <p:sldId id="567" r:id="rId9"/>
    <p:sldId id="569" r:id="rId10"/>
    <p:sldId id="571" r:id="rId11"/>
    <p:sldId id="573" r:id="rId12"/>
    <p:sldId id="403" r:id="rId13"/>
    <p:sldId id="574" r:id="rId14"/>
    <p:sldId id="547" r:id="rId15"/>
    <p:sldId id="548" r:id="rId16"/>
    <p:sldId id="576" r:id="rId17"/>
    <p:sldId id="471" r:id="rId18"/>
    <p:sldId id="5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54FE1855-EF32-4CA5-AA79-E4371C25D758}">
          <p14:sldIdLst>
            <p14:sldId id="513"/>
            <p14:sldId id="511"/>
            <p14:sldId id="547"/>
            <p14:sldId id="573"/>
            <p14:sldId id="576"/>
            <p14:sldId id="504"/>
            <p14:sldId id="571"/>
            <p14:sldId id="574"/>
            <p14:sldId id="471"/>
            <p14:sldId id="473"/>
            <p14:sldId id="464"/>
            <p14:sldId id="569"/>
            <p14:sldId id="403"/>
            <p14:sldId id="512"/>
            <p14:sldId id="548"/>
            <p14:sldId id="56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ta Gupta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08"/>
    <a:srgbClr val="4B4846"/>
    <a:srgbClr val="DE8D0D"/>
    <a:srgbClr val="0C87DA"/>
    <a:srgbClr val="00C479"/>
    <a:srgbClr val="ACDD06"/>
    <a:srgbClr val="6F974E"/>
    <a:srgbClr val="507101"/>
    <a:srgbClr val="F55A4B"/>
    <a:srgbClr val="30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5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667" y="67"/>
      </p:cViewPr>
      <p:guideLst>
        <p:guide orient="horz" pos="2109"/>
        <p:guide pos="30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1AE93E2-F028-4A99-8EF5-2A0FC73F3937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4E5C0D3-1371-46B3-8C49-01A19110970E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F2F6-8FF2-4048-AE71-2B093113F4CC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5C0D3-1371-46B3-8C49-01A19110970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5C0D3-1371-46B3-8C49-01A1911097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5C0D3-1371-46B3-8C49-01A19110970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58801" y="5769204"/>
            <a:ext cx="525281" cy="587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448965" y="1529524"/>
            <a:ext cx="3117273" cy="1543343"/>
          </a:xfrm>
          <a:custGeom>
            <a:avLst/>
            <a:gdLst>
              <a:gd name="connsiteX0" fmla="*/ 0 w 3117273"/>
              <a:gd name="connsiteY0" fmla="*/ 0 h 1543343"/>
              <a:gd name="connsiteX1" fmla="*/ 3117273 w 3117273"/>
              <a:gd name="connsiteY1" fmla="*/ 0 h 1543343"/>
              <a:gd name="connsiteX2" fmla="*/ 3117273 w 3117273"/>
              <a:gd name="connsiteY2" fmla="*/ 1543343 h 1543343"/>
              <a:gd name="connsiteX3" fmla="*/ 0 w 3117273"/>
              <a:gd name="connsiteY3" fmla="*/ 1543343 h 15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273" h="1543343">
                <a:moveTo>
                  <a:pt x="0" y="0"/>
                </a:moveTo>
                <a:lnTo>
                  <a:pt x="3117273" y="0"/>
                </a:lnTo>
                <a:lnTo>
                  <a:pt x="3117273" y="1543343"/>
                </a:lnTo>
                <a:lnTo>
                  <a:pt x="0" y="1543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550900" y="3835176"/>
            <a:ext cx="3117273" cy="1543343"/>
          </a:xfrm>
          <a:custGeom>
            <a:avLst/>
            <a:gdLst>
              <a:gd name="connsiteX0" fmla="*/ 0 w 3117273"/>
              <a:gd name="connsiteY0" fmla="*/ 0 h 1543343"/>
              <a:gd name="connsiteX1" fmla="*/ 3117273 w 3117273"/>
              <a:gd name="connsiteY1" fmla="*/ 0 h 1543343"/>
              <a:gd name="connsiteX2" fmla="*/ 3117273 w 3117273"/>
              <a:gd name="connsiteY2" fmla="*/ 1543343 h 1543343"/>
              <a:gd name="connsiteX3" fmla="*/ 0 w 3117273"/>
              <a:gd name="connsiteY3" fmla="*/ 1543343 h 15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273" h="1543343">
                <a:moveTo>
                  <a:pt x="0" y="0"/>
                </a:moveTo>
                <a:lnTo>
                  <a:pt x="3117273" y="0"/>
                </a:lnTo>
                <a:lnTo>
                  <a:pt x="3117273" y="1543343"/>
                </a:lnTo>
                <a:lnTo>
                  <a:pt x="0" y="1543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BE6D-B506-4530-B0D4-BDD9643200A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387365"/>
              <a:gd name="connsiteY0" fmla="*/ 0 h 6858000"/>
              <a:gd name="connsiteX1" fmla="*/ 3387365 w 3387365"/>
              <a:gd name="connsiteY1" fmla="*/ 0 h 6858000"/>
              <a:gd name="connsiteX2" fmla="*/ 3387365 w 3387365"/>
              <a:gd name="connsiteY2" fmla="*/ 6858000 h 6858000"/>
              <a:gd name="connsiteX3" fmla="*/ 0 w 33873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365" h="6858000">
                <a:moveTo>
                  <a:pt x="0" y="0"/>
                </a:moveTo>
                <a:lnTo>
                  <a:pt x="3387365" y="0"/>
                </a:lnTo>
                <a:lnTo>
                  <a:pt x="3387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8801" y="5769204"/>
            <a:ext cx="525281" cy="587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F61-9914-4C6C-BC52-75A049A398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804635" y="-2"/>
            <a:ext cx="3387365" cy="6858000"/>
          </a:xfrm>
          <a:custGeom>
            <a:avLst/>
            <a:gdLst>
              <a:gd name="connsiteX0" fmla="*/ 0 w 3387365"/>
              <a:gd name="connsiteY0" fmla="*/ 0 h 6858000"/>
              <a:gd name="connsiteX1" fmla="*/ 3387365 w 3387365"/>
              <a:gd name="connsiteY1" fmla="*/ 0 h 6858000"/>
              <a:gd name="connsiteX2" fmla="*/ 3387365 w 3387365"/>
              <a:gd name="connsiteY2" fmla="*/ 6858000 h 6858000"/>
              <a:gd name="connsiteX3" fmla="*/ 0 w 33873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365" h="6858000">
                <a:moveTo>
                  <a:pt x="0" y="0"/>
                </a:moveTo>
                <a:lnTo>
                  <a:pt x="3387365" y="0"/>
                </a:lnTo>
                <a:lnTo>
                  <a:pt x="3387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6F61-9914-4C6C-BC52-75A049A3982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53640" y="542925"/>
            <a:ext cx="3909710" cy="5286374"/>
          </a:xfrm>
          <a:custGeom>
            <a:avLst/>
            <a:gdLst>
              <a:gd name="connsiteX0" fmla="*/ 0 w 3909710"/>
              <a:gd name="connsiteY0" fmla="*/ 0 h 4818186"/>
              <a:gd name="connsiteX1" fmla="*/ 3909710 w 3909710"/>
              <a:gd name="connsiteY1" fmla="*/ 0 h 4818186"/>
              <a:gd name="connsiteX2" fmla="*/ 3909710 w 3909710"/>
              <a:gd name="connsiteY2" fmla="*/ 4818186 h 4818186"/>
              <a:gd name="connsiteX3" fmla="*/ 0 w 3909710"/>
              <a:gd name="connsiteY3" fmla="*/ 4818186 h 48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710" h="4818186">
                <a:moveTo>
                  <a:pt x="0" y="0"/>
                </a:moveTo>
                <a:lnTo>
                  <a:pt x="3909710" y="0"/>
                </a:lnTo>
                <a:lnTo>
                  <a:pt x="3909710" y="4818186"/>
                </a:lnTo>
                <a:lnTo>
                  <a:pt x="0" y="48181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00875" y="-2"/>
            <a:ext cx="5191125" cy="4044462"/>
          </a:xfrm>
          <a:custGeom>
            <a:avLst/>
            <a:gdLst>
              <a:gd name="connsiteX0" fmla="*/ 0 w 5191125"/>
              <a:gd name="connsiteY0" fmla="*/ 0 h 4044462"/>
              <a:gd name="connsiteX1" fmla="*/ 5191125 w 5191125"/>
              <a:gd name="connsiteY1" fmla="*/ 0 h 4044462"/>
              <a:gd name="connsiteX2" fmla="*/ 5191125 w 5191125"/>
              <a:gd name="connsiteY2" fmla="*/ 4044462 h 4044462"/>
              <a:gd name="connsiteX3" fmla="*/ 0 w 5191125"/>
              <a:gd name="connsiteY3" fmla="*/ 4044462 h 40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1125" h="4044462">
                <a:moveTo>
                  <a:pt x="0" y="0"/>
                </a:moveTo>
                <a:lnTo>
                  <a:pt x="5191125" y="0"/>
                </a:lnTo>
                <a:lnTo>
                  <a:pt x="5191125" y="4044462"/>
                </a:lnTo>
                <a:lnTo>
                  <a:pt x="0" y="4044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1600" y="-2"/>
            <a:ext cx="3324226" cy="6858002"/>
          </a:xfrm>
          <a:custGeom>
            <a:avLst/>
            <a:gdLst>
              <a:gd name="connsiteX0" fmla="*/ 0 w 5191125"/>
              <a:gd name="connsiteY0" fmla="*/ 0 h 4044462"/>
              <a:gd name="connsiteX1" fmla="*/ 5191125 w 5191125"/>
              <a:gd name="connsiteY1" fmla="*/ 0 h 4044462"/>
              <a:gd name="connsiteX2" fmla="*/ 5191125 w 5191125"/>
              <a:gd name="connsiteY2" fmla="*/ 4044462 h 4044462"/>
              <a:gd name="connsiteX3" fmla="*/ 0 w 5191125"/>
              <a:gd name="connsiteY3" fmla="*/ 4044462 h 404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1125" h="4044462">
                <a:moveTo>
                  <a:pt x="0" y="0"/>
                </a:moveTo>
                <a:lnTo>
                  <a:pt x="5191125" y="0"/>
                </a:lnTo>
                <a:lnTo>
                  <a:pt x="5191125" y="4044462"/>
                </a:lnTo>
                <a:lnTo>
                  <a:pt x="0" y="4044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en-US" dirty="0"/>
              <a:t>ID Tech Solutions Pvt.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04645" y="-2"/>
            <a:ext cx="10187354" cy="2022232"/>
          </a:xfrm>
          <a:custGeom>
            <a:avLst/>
            <a:gdLst>
              <a:gd name="connsiteX0" fmla="*/ 0 w 10187354"/>
              <a:gd name="connsiteY0" fmla="*/ 0 h 2022232"/>
              <a:gd name="connsiteX1" fmla="*/ 10187354 w 10187354"/>
              <a:gd name="connsiteY1" fmla="*/ 0 h 2022232"/>
              <a:gd name="connsiteX2" fmla="*/ 10187354 w 10187354"/>
              <a:gd name="connsiteY2" fmla="*/ 2022232 h 2022232"/>
              <a:gd name="connsiteX3" fmla="*/ 0 w 10187354"/>
              <a:gd name="connsiteY3" fmla="*/ 2022232 h 202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7354" h="2022232">
                <a:moveTo>
                  <a:pt x="0" y="0"/>
                </a:moveTo>
                <a:lnTo>
                  <a:pt x="10187354" y="0"/>
                </a:lnTo>
                <a:lnTo>
                  <a:pt x="10187354" y="2022232"/>
                </a:lnTo>
                <a:lnTo>
                  <a:pt x="0" y="2022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245"/>
            <a:ext cx="10515600" cy="40477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19299" y="2025650"/>
            <a:ext cx="10172699" cy="3282950"/>
          </a:xfrm>
          <a:custGeom>
            <a:avLst/>
            <a:gdLst>
              <a:gd name="connsiteX0" fmla="*/ 0 w 10187354"/>
              <a:gd name="connsiteY0" fmla="*/ 0 h 2022232"/>
              <a:gd name="connsiteX1" fmla="*/ 10187354 w 10187354"/>
              <a:gd name="connsiteY1" fmla="*/ 0 h 2022232"/>
              <a:gd name="connsiteX2" fmla="*/ 10187354 w 10187354"/>
              <a:gd name="connsiteY2" fmla="*/ 2022232 h 2022232"/>
              <a:gd name="connsiteX3" fmla="*/ 0 w 10187354"/>
              <a:gd name="connsiteY3" fmla="*/ 2022232 h 202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7354" h="2022232">
                <a:moveTo>
                  <a:pt x="0" y="0"/>
                </a:moveTo>
                <a:lnTo>
                  <a:pt x="10187354" y="0"/>
                </a:lnTo>
                <a:lnTo>
                  <a:pt x="10187354" y="2022232"/>
                </a:lnTo>
                <a:lnTo>
                  <a:pt x="0" y="20222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44461" y="0"/>
            <a:ext cx="8145527" cy="2022231"/>
          </a:xfrm>
          <a:custGeom>
            <a:avLst/>
            <a:gdLst>
              <a:gd name="connsiteX0" fmla="*/ 0 w 8145527"/>
              <a:gd name="connsiteY0" fmla="*/ 0 h 2022231"/>
              <a:gd name="connsiteX1" fmla="*/ 8145527 w 8145527"/>
              <a:gd name="connsiteY1" fmla="*/ 0 h 2022231"/>
              <a:gd name="connsiteX2" fmla="*/ 8145527 w 8145527"/>
              <a:gd name="connsiteY2" fmla="*/ 2022231 h 2022231"/>
              <a:gd name="connsiteX3" fmla="*/ 0 w 8145527"/>
              <a:gd name="connsiteY3" fmla="*/ 2022231 h 20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527" h="2022231">
                <a:moveTo>
                  <a:pt x="0" y="0"/>
                </a:moveTo>
                <a:lnTo>
                  <a:pt x="8145527" y="0"/>
                </a:lnTo>
                <a:lnTo>
                  <a:pt x="8145527" y="2022231"/>
                </a:lnTo>
                <a:lnTo>
                  <a:pt x="0" y="20222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19300" y="0"/>
            <a:ext cx="3790949" cy="6858000"/>
          </a:xfrm>
          <a:custGeom>
            <a:avLst/>
            <a:gdLst>
              <a:gd name="connsiteX0" fmla="*/ 0 w 8145527"/>
              <a:gd name="connsiteY0" fmla="*/ 0 h 2022231"/>
              <a:gd name="connsiteX1" fmla="*/ 8145527 w 8145527"/>
              <a:gd name="connsiteY1" fmla="*/ 0 h 2022231"/>
              <a:gd name="connsiteX2" fmla="*/ 8145527 w 8145527"/>
              <a:gd name="connsiteY2" fmla="*/ 2022231 h 2022231"/>
              <a:gd name="connsiteX3" fmla="*/ 0 w 8145527"/>
              <a:gd name="connsiteY3" fmla="*/ 2022231 h 20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527" h="2022231">
                <a:moveTo>
                  <a:pt x="0" y="0"/>
                </a:moveTo>
                <a:lnTo>
                  <a:pt x="8145527" y="0"/>
                </a:lnTo>
                <a:lnTo>
                  <a:pt x="8145527" y="2022231"/>
                </a:lnTo>
                <a:lnTo>
                  <a:pt x="0" y="20222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06981" y="3675017"/>
            <a:ext cx="7455626" cy="2221860"/>
          </a:xfrm>
          <a:custGeom>
            <a:avLst/>
            <a:gdLst>
              <a:gd name="connsiteX0" fmla="*/ 0 w 8145527"/>
              <a:gd name="connsiteY0" fmla="*/ 0 h 2022231"/>
              <a:gd name="connsiteX1" fmla="*/ 8145527 w 8145527"/>
              <a:gd name="connsiteY1" fmla="*/ 0 h 2022231"/>
              <a:gd name="connsiteX2" fmla="*/ 8145527 w 8145527"/>
              <a:gd name="connsiteY2" fmla="*/ 2022231 h 2022231"/>
              <a:gd name="connsiteX3" fmla="*/ 0 w 8145527"/>
              <a:gd name="connsiteY3" fmla="*/ 2022231 h 20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527" h="2022231">
                <a:moveTo>
                  <a:pt x="0" y="0"/>
                </a:moveTo>
                <a:lnTo>
                  <a:pt x="8145527" y="0"/>
                </a:lnTo>
                <a:lnTo>
                  <a:pt x="8145527" y="2022231"/>
                </a:lnTo>
                <a:lnTo>
                  <a:pt x="0" y="20222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48275" y="0"/>
            <a:ext cx="3790949" cy="6858000"/>
          </a:xfrm>
          <a:custGeom>
            <a:avLst/>
            <a:gdLst>
              <a:gd name="connsiteX0" fmla="*/ 0 w 8145527"/>
              <a:gd name="connsiteY0" fmla="*/ 0 h 2022231"/>
              <a:gd name="connsiteX1" fmla="*/ 8145527 w 8145527"/>
              <a:gd name="connsiteY1" fmla="*/ 0 h 2022231"/>
              <a:gd name="connsiteX2" fmla="*/ 8145527 w 8145527"/>
              <a:gd name="connsiteY2" fmla="*/ 2022231 h 2022231"/>
              <a:gd name="connsiteX3" fmla="*/ 0 w 8145527"/>
              <a:gd name="connsiteY3" fmla="*/ 2022231 h 20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527" h="2022231">
                <a:moveTo>
                  <a:pt x="0" y="0"/>
                </a:moveTo>
                <a:lnTo>
                  <a:pt x="8145527" y="0"/>
                </a:lnTo>
                <a:lnTo>
                  <a:pt x="8145527" y="2022231"/>
                </a:lnTo>
                <a:lnTo>
                  <a:pt x="0" y="20222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09775" y="0"/>
            <a:ext cx="10182225" cy="6858000"/>
          </a:xfrm>
          <a:custGeom>
            <a:avLst/>
            <a:gdLst>
              <a:gd name="connsiteX0" fmla="*/ 0 w 8145527"/>
              <a:gd name="connsiteY0" fmla="*/ 0 h 2022231"/>
              <a:gd name="connsiteX1" fmla="*/ 8145527 w 8145527"/>
              <a:gd name="connsiteY1" fmla="*/ 0 h 2022231"/>
              <a:gd name="connsiteX2" fmla="*/ 8145527 w 8145527"/>
              <a:gd name="connsiteY2" fmla="*/ 2022231 h 2022231"/>
              <a:gd name="connsiteX3" fmla="*/ 0 w 8145527"/>
              <a:gd name="connsiteY3" fmla="*/ 2022231 h 202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5527" h="2022231">
                <a:moveTo>
                  <a:pt x="0" y="0"/>
                </a:moveTo>
                <a:lnTo>
                  <a:pt x="8145527" y="0"/>
                </a:lnTo>
                <a:lnTo>
                  <a:pt x="8145527" y="2022231"/>
                </a:lnTo>
                <a:lnTo>
                  <a:pt x="0" y="20222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392679" y="2019299"/>
            <a:ext cx="1785620" cy="2689860"/>
          </a:xfrm>
          <a:custGeom>
            <a:avLst/>
            <a:gdLst>
              <a:gd name="connsiteX0" fmla="*/ 0 w 1785620"/>
              <a:gd name="connsiteY0" fmla="*/ 0 h 2689860"/>
              <a:gd name="connsiteX1" fmla="*/ 1785620 w 1785620"/>
              <a:gd name="connsiteY1" fmla="*/ 0 h 2689860"/>
              <a:gd name="connsiteX2" fmla="*/ 1785620 w 1785620"/>
              <a:gd name="connsiteY2" fmla="*/ 2689860 h 2689860"/>
              <a:gd name="connsiteX3" fmla="*/ 0 w 1785620"/>
              <a:gd name="connsiteY3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620" h="2689860">
                <a:moveTo>
                  <a:pt x="0" y="0"/>
                </a:moveTo>
                <a:lnTo>
                  <a:pt x="1785620" y="0"/>
                </a:lnTo>
                <a:lnTo>
                  <a:pt x="1785620" y="2689860"/>
                </a:lnTo>
                <a:lnTo>
                  <a:pt x="0" y="26898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48910" y="2019299"/>
            <a:ext cx="1785620" cy="2689860"/>
          </a:xfrm>
          <a:custGeom>
            <a:avLst/>
            <a:gdLst>
              <a:gd name="connsiteX0" fmla="*/ 0 w 1785620"/>
              <a:gd name="connsiteY0" fmla="*/ 0 h 2689860"/>
              <a:gd name="connsiteX1" fmla="*/ 1785620 w 1785620"/>
              <a:gd name="connsiteY1" fmla="*/ 0 h 2689860"/>
              <a:gd name="connsiteX2" fmla="*/ 1785620 w 1785620"/>
              <a:gd name="connsiteY2" fmla="*/ 2689860 h 2689860"/>
              <a:gd name="connsiteX3" fmla="*/ 0 w 1785620"/>
              <a:gd name="connsiteY3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620" h="2689860">
                <a:moveTo>
                  <a:pt x="0" y="0"/>
                </a:moveTo>
                <a:lnTo>
                  <a:pt x="1785620" y="0"/>
                </a:lnTo>
                <a:lnTo>
                  <a:pt x="1785620" y="2689860"/>
                </a:lnTo>
                <a:lnTo>
                  <a:pt x="0" y="26898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905141" y="2019299"/>
            <a:ext cx="1785620" cy="2689860"/>
          </a:xfrm>
          <a:custGeom>
            <a:avLst/>
            <a:gdLst>
              <a:gd name="connsiteX0" fmla="*/ 0 w 1785620"/>
              <a:gd name="connsiteY0" fmla="*/ 0 h 2689860"/>
              <a:gd name="connsiteX1" fmla="*/ 1785620 w 1785620"/>
              <a:gd name="connsiteY1" fmla="*/ 0 h 2689860"/>
              <a:gd name="connsiteX2" fmla="*/ 1785620 w 1785620"/>
              <a:gd name="connsiteY2" fmla="*/ 2689860 h 2689860"/>
              <a:gd name="connsiteX3" fmla="*/ 0 w 1785620"/>
              <a:gd name="connsiteY3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620" h="2689860">
                <a:moveTo>
                  <a:pt x="0" y="0"/>
                </a:moveTo>
                <a:lnTo>
                  <a:pt x="1785620" y="0"/>
                </a:lnTo>
                <a:lnTo>
                  <a:pt x="1785620" y="2689860"/>
                </a:lnTo>
                <a:lnTo>
                  <a:pt x="0" y="26898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61371" y="2019299"/>
            <a:ext cx="1785620" cy="2689860"/>
          </a:xfrm>
          <a:custGeom>
            <a:avLst/>
            <a:gdLst>
              <a:gd name="connsiteX0" fmla="*/ 0 w 1785620"/>
              <a:gd name="connsiteY0" fmla="*/ 0 h 2689860"/>
              <a:gd name="connsiteX1" fmla="*/ 1785620 w 1785620"/>
              <a:gd name="connsiteY1" fmla="*/ 0 h 2689860"/>
              <a:gd name="connsiteX2" fmla="*/ 1785620 w 1785620"/>
              <a:gd name="connsiteY2" fmla="*/ 2689860 h 2689860"/>
              <a:gd name="connsiteX3" fmla="*/ 0 w 1785620"/>
              <a:gd name="connsiteY3" fmla="*/ 2689860 h 26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620" h="2689860">
                <a:moveTo>
                  <a:pt x="0" y="0"/>
                </a:moveTo>
                <a:lnTo>
                  <a:pt x="1785620" y="0"/>
                </a:lnTo>
                <a:lnTo>
                  <a:pt x="1785620" y="2689860"/>
                </a:lnTo>
                <a:lnTo>
                  <a:pt x="0" y="26898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13000" y="1645165"/>
            <a:ext cx="3225800" cy="4301303"/>
          </a:xfrm>
          <a:custGeom>
            <a:avLst/>
            <a:gdLst>
              <a:gd name="connsiteX0" fmla="*/ 0 w 3225800"/>
              <a:gd name="connsiteY0" fmla="*/ 0 h 4301303"/>
              <a:gd name="connsiteX1" fmla="*/ 3225800 w 3225800"/>
              <a:gd name="connsiteY1" fmla="*/ 0 h 4301303"/>
              <a:gd name="connsiteX2" fmla="*/ 3225800 w 3225800"/>
              <a:gd name="connsiteY2" fmla="*/ 4301303 h 4301303"/>
              <a:gd name="connsiteX3" fmla="*/ 0 w 3225800"/>
              <a:gd name="connsiteY3" fmla="*/ 4301303 h 43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4301303">
                <a:moveTo>
                  <a:pt x="0" y="0"/>
                </a:moveTo>
                <a:lnTo>
                  <a:pt x="3225800" y="0"/>
                </a:lnTo>
                <a:lnTo>
                  <a:pt x="3225800" y="4301303"/>
                </a:lnTo>
                <a:lnTo>
                  <a:pt x="0" y="43013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28874" y="3533775"/>
            <a:ext cx="4514850" cy="3325477"/>
          </a:xfrm>
          <a:custGeom>
            <a:avLst/>
            <a:gdLst>
              <a:gd name="connsiteX0" fmla="*/ 0 w 4514850"/>
              <a:gd name="connsiteY0" fmla="*/ 0 h 3325477"/>
              <a:gd name="connsiteX1" fmla="*/ 4514850 w 4514850"/>
              <a:gd name="connsiteY1" fmla="*/ 0 h 3325477"/>
              <a:gd name="connsiteX2" fmla="*/ 4514850 w 4514850"/>
              <a:gd name="connsiteY2" fmla="*/ 3325477 h 3325477"/>
              <a:gd name="connsiteX3" fmla="*/ 0 w 4514850"/>
              <a:gd name="connsiteY3" fmla="*/ 3325477 h 332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850" h="3325477">
                <a:moveTo>
                  <a:pt x="0" y="0"/>
                </a:moveTo>
                <a:lnTo>
                  <a:pt x="4514850" y="0"/>
                </a:lnTo>
                <a:lnTo>
                  <a:pt x="4514850" y="3325477"/>
                </a:lnTo>
                <a:lnTo>
                  <a:pt x="0" y="33254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28875" y="0"/>
            <a:ext cx="4526701" cy="1669709"/>
          </a:xfrm>
          <a:custGeom>
            <a:avLst/>
            <a:gdLst>
              <a:gd name="connsiteX0" fmla="*/ 0 w 4526701"/>
              <a:gd name="connsiteY0" fmla="*/ 0 h 1669709"/>
              <a:gd name="connsiteX1" fmla="*/ 4526701 w 4526701"/>
              <a:gd name="connsiteY1" fmla="*/ 0 h 1669709"/>
              <a:gd name="connsiteX2" fmla="*/ 4526701 w 4526701"/>
              <a:gd name="connsiteY2" fmla="*/ 1669709 h 1669709"/>
              <a:gd name="connsiteX3" fmla="*/ 0 w 4526701"/>
              <a:gd name="connsiteY3" fmla="*/ 1669709 h 166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701" h="1669709">
                <a:moveTo>
                  <a:pt x="0" y="0"/>
                </a:moveTo>
                <a:lnTo>
                  <a:pt x="4526701" y="0"/>
                </a:lnTo>
                <a:lnTo>
                  <a:pt x="4526701" y="1669709"/>
                </a:lnTo>
                <a:lnTo>
                  <a:pt x="0" y="1669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34299" y="857249"/>
            <a:ext cx="4456772" cy="5448300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62199" y="857249"/>
            <a:ext cx="4456772" cy="5448300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02971" y="0"/>
            <a:ext cx="4122058" cy="6305549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53474" y="0"/>
            <a:ext cx="3438525" cy="6858000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91430" y="2964990"/>
            <a:ext cx="8200570" cy="2931886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02971" y="2964990"/>
            <a:ext cx="7286171" cy="2931886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017485" y="0"/>
            <a:ext cx="10174515" cy="2931886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14297" y="3686628"/>
            <a:ext cx="3178630" cy="3171371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90113" y="442685"/>
            <a:ext cx="3178630" cy="3737429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21113" y="1"/>
            <a:ext cx="3178630" cy="2019300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14297" y="0"/>
            <a:ext cx="3178630" cy="3171371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21113" y="3517899"/>
            <a:ext cx="3178630" cy="2019300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6522" y="1056960"/>
            <a:ext cx="3705678" cy="4839916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09872" y="1056960"/>
            <a:ext cx="3705678" cy="4839916"/>
          </a:xfrm>
          <a:custGeom>
            <a:avLst/>
            <a:gdLst>
              <a:gd name="connsiteX0" fmla="*/ 0 w 4456772"/>
              <a:gd name="connsiteY0" fmla="*/ 0 h 5448300"/>
              <a:gd name="connsiteX1" fmla="*/ 4456772 w 4456772"/>
              <a:gd name="connsiteY1" fmla="*/ 0 h 5448300"/>
              <a:gd name="connsiteX2" fmla="*/ 4456772 w 4456772"/>
              <a:gd name="connsiteY2" fmla="*/ 5448300 h 5448300"/>
              <a:gd name="connsiteX3" fmla="*/ 0 w 4456772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772" h="5448300">
                <a:moveTo>
                  <a:pt x="0" y="0"/>
                </a:moveTo>
                <a:lnTo>
                  <a:pt x="4456772" y="0"/>
                </a:lnTo>
                <a:lnTo>
                  <a:pt x="4456772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255000" y="3514725"/>
            <a:ext cx="3937000" cy="334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62550" y="0"/>
            <a:ext cx="4105275" cy="3343275"/>
          </a:xfrm>
          <a:custGeom>
            <a:avLst/>
            <a:gdLst>
              <a:gd name="connsiteX0" fmla="*/ 0 w 4105275"/>
              <a:gd name="connsiteY0" fmla="*/ 0 h 3343275"/>
              <a:gd name="connsiteX1" fmla="*/ 4105275 w 4105275"/>
              <a:gd name="connsiteY1" fmla="*/ 0 h 3343275"/>
              <a:gd name="connsiteX2" fmla="*/ 4105275 w 4105275"/>
              <a:gd name="connsiteY2" fmla="*/ 3343275 h 3343275"/>
              <a:gd name="connsiteX3" fmla="*/ 0 w 4105275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75" h="3343275">
                <a:moveTo>
                  <a:pt x="0" y="0"/>
                </a:moveTo>
                <a:lnTo>
                  <a:pt x="4105275" y="0"/>
                </a:lnTo>
                <a:lnTo>
                  <a:pt x="4105275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9372600" y="0"/>
            <a:ext cx="2819400" cy="3343275"/>
          </a:xfrm>
          <a:custGeom>
            <a:avLst/>
            <a:gdLst>
              <a:gd name="connsiteX0" fmla="*/ 0 w 2819400"/>
              <a:gd name="connsiteY0" fmla="*/ 0 h 3343275"/>
              <a:gd name="connsiteX1" fmla="*/ 2819400 w 2819400"/>
              <a:gd name="connsiteY1" fmla="*/ 0 h 3343275"/>
              <a:gd name="connsiteX2" fmla="*/ 2819400 w 2819400"/>
              <a:gd name="connsiteY2" fmla="*/ 3343275 h 3343275"/>
              <a:gd name="connsiteX3" fmla="*/ 0 w 281940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3343275">
                <a:moveTo>
                  <a:pt x="0" y="0"/>
                </a:moveTo>
                <a:lnTo>
                  <a:pt x="2819400" y="0"/>
                </a:lnTo>
                <a:lnTo>
                  <a:pt x="281940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162551" y="3514725"/>
            <a:ext cx="2978150" cy="3343275"/>
          </a:xfrm>
          <a:custGeom>
            <a:avLst/>
            <a:gdLst>
              <a:gd name="connsiteX0" fmla="*/ 0 w 2978150"/>
              <a:gd name="connsiteY0" fmla="*/ 0 h 3343275"/>
              <a:gd name="connsiteX1" fmla="*/ 2978150 w 2978150"/>
              <a:gd name="connsiteY1" fmla="*/ 0 h 3343275"/>
              <a:gd name="connsiteX2" fmla="*/ 2978150 w 2978150"/>
              <a:gd name="connsiteY2" fmla="*/ 3343275 h 3343275"/>
              <a:gd name="connsiteX3" fmla="*/ 0 w 2978150"/>
              <a:gd name="connsiteY3" fmla="*/ 3343275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3343275">
                <a:moveTo>
                  <a:pt x="0" y="0"/>
                </a:moveTo>
                <a:lnTo>
                  <a:pt x="2978150" y="0"/>
                </a:lnTo>
                <a:lnTo>
                  <a:pt x="2978150" y="3343275"/>
                </a:lnTo>
                <a:lnTo>
                  <a:pt x="0" y="3343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514600" y="2523392"/>
            <a:ext cx="5257800" cy="2866293"/>
          </a:xfrm>
          <a:custGeom>
            <a:avLst/>
            <a:gdLst>
              <a:gd name="connsiteX0" fmla="*/ 0 w 5257800"/>
              <a:gd name="connsiteY0" fmla="*/ 0 h 2866293"/>
              <a:gd name="connsiteX1" fmla="*/ 5257800 w 5257800"/>
              <a:gd name="connsiteY1" fmla="*/ 0 h 2866293"/>
              <a:gd name="connsiteX2" fmla="*/ 5257800 w 5257800"/>
              <a:gd name="connsiteY2" fmla="*/ 2866293 h 2866293"/>
              <a:gd name="connsiteX3" fmla="*/ 0 w 5257800"/>
              <a:gd name="connsiteY3" fmla="*/ 2866293 h 286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2866293">
                <a:moveTo>
                  <a:pt x="0" y="0"/>
                </a:moveTo>
                <a:lnTo>
                  <a:pt x="5257800" y="0"/>
                </a:lnTo>
                <a:lnTo>
                  <a:pt x="5257800" y="2866293"/>
                </a:lnTo>
                <a:lnTo>
                  <a:pt x="0" y="28662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7957038" y="1178169"/>
            <a:ext cx="2725616" cy="2259623"/>
          </a:xfrm>
          <a:custGeom>
            <a:avLst/>
            <a:gdLst>
              <a:gd name="connsiteX0" fmla="*/ 0 w 2725616"/>
              <a:gd name="connsiteY0" fmla="*/ 0 h 2259623"/>
              <a:gd name="connsiteX1" fmla="*/ 2725616 w 2725616"/>
              <a:gd name="connsiteY1" fmla="*/ 0 h 2259623"/>
              <a:gd name="connsiteX2" fmla="*/ 2725616 w 2725616"/>
              <a:gd name="connsiteY2" fmla="*/ 2259623 h 2259623"/>
              <a:gd name="connsiteX3" fmla="*/ 0 w 2725616"/>
              <a:gd name="connsiteY3" fmla="*/ 2259623 h 22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5616" h="2259623">
                <a:moveTo>
                  <a:pt x="0" y="0"/>
                </a:moveTo>
                <a:lnTo>
                  <a:pt x="2725616" y="0"/>
                </a:lnTo>
                <a:lnTo>
                  <a:pt x="2725616" y="2259623"/>
                </a:lnTo>
                <a:lnTo>
                  <a:pt x="0" y="22596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7957038" y="3637253"/>
            <a:ext cx="2725616" cy="2259623"/>
          </a:xfrm>
          <a:custGeom>
            <a:avLst/>
            <a:gdLst>
              <a:gd name="connsiteX0" fmla="*/ 0 w 2725616"/>
              <a:gd name="connsiteY0" fmla="*/ 0 h 2259623"/>
              <a:gd name="connsiteX1" fmla="*/ 2725616 w 2725616"/>
              <a:gd name="connsiteY1" fmla="*/ 0 h 2259623"/>
              <a:gd name="connsiteX2" fmla="*/ 2725616 w 2725616"/>
              <a:gd name="connsiteY2" fmla="*/ 2259623 h 2259623"/>
              <a:gd name="connsiteX3" fmla="*/ 0 w 2725616"/>
              <a:gd name="connsiteY3" fmla="*/ 2259623 h 22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5616" h="2259623">
                <a:moveTo>
                  <a:pt x="0" y="0"/>
                </a:moveTo>
                <a:lnTo>
                  <a:pt x="2725616" y="0"/>
                </a:lnTo>
                <a:lnTo>
                  <a:pt x="2725616" y="2259623"/>
                </a:lnTo>
                <a:lnTo>
                  <a:pt x="0" y="22596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173810" y="0"/>
            <a:ext cx="20181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78858" y="736847"/>
            <a:ext cx="5255581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261934" y="3755253"/>
            <a:ext cx="1979721" cy="2281563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454718" y="3755253"/>
            <a:ext cx="1979721" cy="2281563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228850" y="2033193"/>
            <a:ext cx="5242633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684547" y="2033193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9877332" y="2033193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7425" y="366318"/>
            <a:ext cx="3543300" cy="6058361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905906" y="366318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9905907" y="3557193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667876" y="366318"/>
            <a:ext cx="2217752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9667877" y="3557193"/>
            <a:ext cx="2217752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096126" y="366318"/>
            <a:ext cx="2217752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096127" y="3557193"/>
            <a:ext cx="2217752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19300" y="813993"/>
            <a:ext cx="5242633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077232" y="3885969"/>
            <a:ext cx="1979721" cy="2470382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9077232" y="813993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19300" y="736847"/>
            <a:ext cx="5242633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454718" y="3755253"/>
            <a:ext cx="1979721" cy="2281563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474997" y="736847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19300" y="736847"/>
            <a:ext cx="5242633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471390" y="3755253"/>
            <a:ext cx="1979721" cy="2281563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665747" y="736847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19300" y="736847"/>
            <a:ext cx="5242633" cy="2867487"/>
          </a:xfrm>
          <a:custGeom>
            <a:avLst/>
            <a:gdLst>
              <a:gd name="connsiteX0" fmla="*/ 0 w 5255581"/>
              <a:gd name="connsiteY0" fmla="*/ 0 h 2867487"/>
              <a:gd name="connsiteX1" fmla="*/ 5255581 w 5255581"/>
              <a:gd name="connsiteY1" fmla="*/ 0 h 2867487"/>
              <a:gd name="connsiteX2" fmla="*/ 5255581 w 5255581"/>
              <a:gd name="connsiteY2" fmla="*/ 2867487 h 2867487"/>
              <a:gd name="connsiteX3" fmla="*/ 0 w 5255581"/>
              <a:gd name="connsiteY3" fmla="*/ 2867487 h 28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5581" h="2867487">
                <a:moveTo>
                  <a:pt x="0" y="0"/>
                </a:moveTo>
                <a:lnTo>
                  <a:pt x="5255581" y="0"/>
                </a:lnTo>
                <a:lnTo>
                  <a:pt x="5255581" y="2867487"/>
                </a:lnTo>
                <a:lnTo>
                  <a:pt x="0" y="2867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471390" y="736847"/>
            <a:ext cx="1979721" cy="5299969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665747" y="736847"/>
            <a:ext cx="1979721" cy="2867487"/>
          </a:xfrm>
          <a:custGeom>
            <a:avLst/>
            <a:gdLst>
              <a:gd name="connsiteX0" fmla="*/ 0 w 1979721"/>
              <a:gd name="connsiteY0" fmla="*/ 0 h 2281563"/>
              <a:gd name="connsiteX1" fmla="*/ 1979721 w 1979721"/>
              <a:gd name="connsiteY1" fmla="*/ 0 h 2281563"/>
              <a:gd name="connsiteX2" fmla="*/ 1979721 w 1979721"/>
              <a:gd name="connsiteY2" fmla="*/ 2281563 h 2281563"/>
              <a:gd name="connsiteX3" fmla="*/ 0 w 1979721"/>
              <a:gd name="connsiteY3" fmla="*/ 2281563 h 2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721" h="2281563">
                <a:moveTo>
                  <a:pt x="0" y="0"/>
                </a:moveTo>
                <a:lnTo>
                  <a:pt x="1979721" y="0"/>
                </a:lnTo>
                <a:lnTo>
                  <a:pt x="1979721" y="2281563"/>
                </a:lnTo>
                <a:lnTo>
                  <a:pt x="0" y="228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58801" y="5769204"/>
            <a:ext cx="525281" cy="587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2229" y="-1"/>
            <a:ext cx="4445245" cy="6858000"/>
          </a:xfrm>
          <a:custGeom>
            <a:avLst/>
            <a:gdLst>
              <a:gd name="connsiteX0" fmla="*/ 0 w 4445245"/>
              <a:gd name="connsiteY0" fmla="*/ 0 h 6858000"/>
              <a:gd name="connsiteX1" fmla="*/ 4445245 w 4445245"/>
              <a:gd name="connsiteY1" fmla="*/ 0 h 6858000"/>
              <a:gd name="connsiteX2" fmla="*/ 4445245 w 4445245"/>
              <a:gd name="connsiteY2" fmla="*/ 6858000 h 6858000"/>
              <a:gd name="connsiteX3" fmla="*/ 0 w 44452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245" h="6858000">
                <a:moveTo>
                  <a:pt x="0" y="0"/>
                </a:moveTo>
                <a:lnTo>
                  <a:pt x="4445245" y="0"/>
                </a:lnTo>
                <a:lnTo>
                  <a:pt x="44452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47407" y="1290441"/>
            <a:ext cx="3403896" cy="3814355"/>
          </a:xfrm>
          <a:custGeom>
            <a:avLst/>
            <a:gdLst>
              <a:gd name="connsiteX0" fmla="*/ 0 w 4445245"/>
              <a:gd name="connsiteY0" fmla="*/ 0 h 6858000"/>
              <a:gd name="connsiteX1" fmla="*/ 4445245 w 4445245"/>
              <a:gd name="connsiteY1" fmla="*/ 0 h 6858000"/>
              <a:gd name="connsiteX2" fmla="*/ 4445245 w 4445245"/>
              <a:gd name="connsiteY2" fmla="*/ 6858000 h 6858000"/>
              <a:gd name="connsiteX3" fmla="*/ 0 w 44452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245" h="6858000">
                <a:moveTo>
                  <a:pt x="0" y="0"/>
                </a:moveTo>
                <a:lnTo>
                  <a:pt x="4445245" y="0"/>
                </a:lnTo>
                <a:lnTo>
                  <a:pt x="44452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86300" y="640923"/>
            <a:ext cx="1368852" cy="1368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19300" y="2009774"/>
            <a:ext cx="2667000" cy="3962400"/>
          </a:xfrm>
          <a:custGeom>
            <a:avLst/>
            <a:gdLst>
              <a:gd name="connsiteX0" fmla="*/ 0 w 2667000"/>
              <a:gd name="connsiteY0" fmla="*/ 0 h 3962400"/>
              <a:gd name="connsiteX1" fmla="*/ 2667000 w 2667000"/>
              <a:gd name="connsiteY1" fmla="*/ 0 h 3962400"/>
              <a:gd name="connsiteX2" fmla="*/ 2667000 w 2667000"/>
              <a:gd name="connsiteY2" fmla="*/ 3962400 h 3962400"/>
              <a:gd name="connsiteX3" fmla="*/ 0 w 2667000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3962400">
                <a:moveTo>
                  <a:pt x="0" y="0"/>
                </a:moveTo>
                <a:lnTo>
                  <a:pt x="2667000" y="0"/>
                </a:lnTo>
                <a:lnTo>
                  <a:pt x="2667000" y="3962400"/>
                </a:lnTo>
                <a:lnTo>
                  <a:pt x="0" y="3962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15225" y="-1"/>
            <a:ext cx="4676775" cy="6858000"/>
          </a:xfrm>
          <a:custGeom>
            <a:avLst/>
            <a:gdLst>
              <a:gd name="connsiteX0" fmla="*/ 0 w 4676775"/>
              <a:gd name="connsiteY0" fmla="*/ 0 h 6858000"/>
              <a:gd name="connsiteX1" fmla="*/ 4676775 w 4676775"/>
              <a:gd name="connsiteY1" fmla="*/ 0 h 6858000"/>
              <a:gd name="connsiteX2" fmla="*/ 4676775 w 4676775"/>
              <a:gd name="connsiteY2" fmla="*/ 6858000 h 6858000"/>
              <a:gd name="connsiteX3" fmla="*/ 0 w 46767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6775" h="6858000">
                <a:moveTo>
                  <a:pt x="0" y="0"/>
                </a:moveTo>
                <a:lnTo>
                  <a:pt x="4676775" y="0"/>
                </a:lnTo>
                <a:lnTo>
                  <a:pt x="46767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351818" y="0"/>
            <a:ext cx="284018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35882" y="2398519"/>
            <a:ext cx="4135582" cy="3337262"/>
          </a:xfrm>
          <a:custGeom>
            <a:avLst/>
            <a:gdLst>
              <a:gd name="connsiteX0" fmla="*/ 0 w 4135582"/>
              <a:gd name="connsiteY0" fmla="*/ 0 h 3337262"/>
              <a:gd name="connsiteX1" fmla="*/ 4135582 w 4135582"/>
              <a:gd name="connsiteY1" fmla="*/ 0 h 3337262"/>
              <a:gd name="connsiteX2" fmla="*/ 4135582 w 4135582"/>
              <a:gd name="connsiteY2" fmla="*/ 3337262 h 3337262"/>
              <a:gd name="connsiteX3" fmla="*/ 0 w 4135582"/>
              <a:gd name="connsiteY3" fmla="*/ 3337262 h 333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582" h="3337262">
                <a:moveTo>
                  <a:pt x="0" y="0"/>
                </a:moveTo>
                <a:lnTo>
                  <a:pt x="4135582" y="0"/>
                </a:lnTo>
                <a:lnTo>
                  <a:pt x="4135582" y="3337262"/>
                </a:lnTo>
                <a:lnTo>
                  <a:pt x="0" y="3337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309630" y="1535608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309630" y="3670904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33755" y="1535608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833755" y="3670904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9357880" y="1535608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9357880" y="3670904"/>
            <a:ext cx="2348346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514600" y="650448"/>
            <a:ext cx="2680855" cy="4104409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28804" y="650448"/>
            <a:ext cx="2680855" cy="3365673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328804" y="4182305"/>
            <a:ext cx="2680855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8143009" y="2047009"/>
            <a:ext cx="2680855" cy="4104409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514600" y="650448"/>
            <a:ext cx="2680855" cy="3365673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28804" y="650448"/>
            <a:ext cx="2680855" cy="3365673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8143008" y="4182305"/>
            <a:ext cx="2680855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8143009" y="650448"/>
            <a:ext cx="2680855" cy="3365673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514600" y="0"/>
            <a:ext cx="2680855" cy="4016121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28804" y="0"/>
            <a:ext cx="2680855" cy="4016121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8143008" y="0"/>
            <a:ext cx="2680855" cy="2619560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8143009" y="2785744"/>
            <a:ext cx="4048991" cy="3365673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754B-6A04-4F45-85D4-D61FADB395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514600" y="650448"/>
            <a:ext cx="2680855" cy="3365673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328804" y="650448"/>
            <a:ext cx="2680855" cy="3365673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8143008" y="4182305"/>
            <a:ext cx="2680855" cy="1969112"/>
          </a:xfrm>
          <a:custGeom>
            <a:avLst/>
            <a:gdLst>
              <a:gd name="connsiteX0" fmla="*/ 0 w 2680855"/>
              <a:gd name="connsiteY0" fmla="*/ 0 h 1969112"/>
              <a:gd name="connsiteX1" fmla="*/ 2680855 w 2680855"/>
              <a:gd name="connsiteY1" fmla="*/ 0 h 1969112"/>
              <a:gd name="connsiteX2" fmla="*/ 2680855 w 2680855"/>
              <a:gd name="connsiteY2" fmla="*/ 1969112 h 1969112"/>
              <a:gd name="connsiteX3" fmla="*/ 0 w 2680855"/>
              <a:gd name="connsiteY3" fmla="*/ 1969112 h 196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1969112">
                <a:moveTo>
                  <a:pt x="0" y="0"/>
                </a:moveTo>
                <a:lnTo>
                  <a:pt x="2680855" y="0"/>
                </a:lnTo>
                <a:lnTo>
                  <a:pt x="2680855" y="1969112"/>
                </a:lnTo>
                <a:lnTo>
                  <a:pt x="0" y="1969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8143009" y="650448"/>
            <a:ext cx="4048991" cy="3365673"/>
          </a:xfrm>
          <a:custGeom>
            <a:avLst/>
            <a:gdLst>
              <a:gd name="connsiteX0" fmla="*/ 0 w 2680855"/>
              <a:gd name="connsiteY0" fmla="*/ 0 h 4104409"/>
              <a:gd name="connsiteX1" fmla="*/ 2680855 w 2680855"/>
              <a:gd name="connsiteY1" fmla="*/ 0 h 4104409"/>
              <a:gd name="connsiteX2" fmla="*/ 2680855 w 2680855"/>
              <a:gd name="connsiteY2" fmla="*/ 4104409 h 4104409"/>
              <a:gd name="connsiteX3" fmla="*/ 0 w 2680855"/>
              <a:gd name="connsiteY3" fmla="*/ 4104409 h 410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855" h="4104409">
                <a:moveTo>
                  <a:pt x="0" y="0"/>
                </a:moveTo>
                <a:lnTo>
                  <a:pt x="2680855" y="0"/>
                </a:lnTo>
                <a:lnTo>
                  <a:pt x="2680855" y="4104409"/>
                </a:lnTo>
                <a:lnTo>
                  <a:pt x="0" y="4104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59CE-3634-42C4-9104-1A220CE7F91F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B2B3-8A66-44BE-9693-A81D6B11C78C}" type="slidenum">
              <a:rPr lang="en-IN" smtClean="0"/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3" Type="http://schemas.openxmlformats.org/officeDocument/2006/relationships/theme" Target="../theme/theme1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365125"/>
            <a:ext cx="2022231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30" y="365125"/>
            <a:ext cx="93315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53ACE66-1254-4531-9907-F2F935180F8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1805807" y="3015057"/>
            <a:ext cx="50943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 spc="3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ID Tech Solutions </a:t>
            </a:r>
            <a:r>
              <a:rPr lang="en-GB" dirty="0" err="1"/>
              <a:t>Pvt.</a:t>
            </a:r>
            <a:r>
              <a:rPr lang="en-GB" dirty="0"/>
              <a:t> Ltd.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7562" y="5941219"/>
            <a:ext cx="235744" cy="235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699" y="5896876"/>
            <a:ext cx="321470" cy="33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D0E7780-2B74-4CEF-BC6E-8C464636600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p:transition spd="slow"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6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10" Type="http://schemas.openxmlformats.org/officeDocument/2006/relationships/image" Target="../media/image51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6.GI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Placeholder 99"/>
          <p:cNvPicPr/>
          <p:nvPr>
            <p:ph type="pic" sz="quarter" idx="13"/>
          </p:nvPr>
        </p:nvPicPr>
        <p:blipFill>
          <a:blip r:embed="rId1">
            <a:lum bright="12000" contrast="30000"/>
          </a:blip>
          <a:srcRect t="21723"/>
          <a:stretch>
            <a:fillRect/>
          </a:stretch>
        </p:blipFill>
        <p:spPr>
          <a:xfrm>
            <a:off x="7507605" y="2477770"/>
            <a:ext cx="4186555" cy="2087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617345" y="2477770"/>
            <a:ext cx="54216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</a:t>
            </a:r>
            <a:endParaRPr lang="en-US" sz="4400" b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JEWELRY MANAGEMENT</a:t>
            </a:r>
            <a:endParaRPr lang="en-US" sz="4400" b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8975" y="2915920"/>
            <a:ext cx="6985" cy="1431290"/>
          </a:xfrm>
          <a:prstGeom prst="line">
            <a:avLst/>
          </a:prstGeom>
          <a:ln w="31750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119" y="710464"/>
            <a:ext cx="70173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D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Hardware Components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4835" y="2030095"/>
            <a:ext cx="11650980" cy="3357880"/>
            <a:chOff x="921" y="4522"/>
            <a:chExt cx="18348" cy="528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3" r="13394"/>
            <a:stretch>
              <a:fillRect/>
            </a:stretch>
          </p:blipFill>
          <p:spPr>
            <a:xfrm flipH="1">
              <a:off x="9975" y="5617"/>
              <a:ext cx="3767" cy="32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60000">
              <a:off x="5324" y="5752"/>
              <a:ext cx="3991" cy="3393"/>
            </a:xfrm>
            <a:prstGeom prst="rect">
              <a:avLst/>
            </a:prstGeom>
          </p:spPr>
        </p:pic>
        <p:pic>
          <p:nvPicPr>
            <p:cNvPr id="3074" name="Picture 2" descr="RFID inlay/label/tag facto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5" t="13151" r="39891" b="12475"/>
            <a:stretch>
              <a:fillRect/>
            </a:stretch>
          </p:blipFill>
          <p:spPr bwMode="auto">
            <a:xfrm>
              <a:off x="2148" y="4683"/>
              <a:ext cx="1463" cy="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RFID Jewellery Hard Tags | Jewellery Reusable Tags | Manufacturer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8" b="28814"/>
            <a:stretch>
              <a:fillRect/>
            </a:stretch>
          </p:blipFill>
          <p:spPr bwMode="auto">
            <a:xfrm rot="16200000">
              <a:off x="2708" y="7332"/>
              <a:ext cx="2551" cy="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521" y="4522"/>
              <a:ext cx="5748" cy="4764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35075" y="5605780"/>
            <a:ext cx="10489565" cy="623570"/>
            <a:chOff x="1606" y="3540"/>
            <a:chExt cx="16519" cy="982"/>
          </a:xfrm>
        </p:grpSpPr>
        <p:sp>
          <p:nvSpPr>
            <p:cNvPr id="15" name="Rectangular Callout 14"/>
            <p:cNvSpPr/>
            <p:nvPr/>
          </p:nvSpPr>
          <p:spPr>
            <a:xfrm>
              <a:off x="1606" y="3541"/>
              <a:ext cx="3396" cy="981"/>
            </a:xfrm>
            <a:prstGeom prst="wedgeRectCallo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5644" y="3540"/>
              <a:ext cx="3600" cy="982"/>
            </a:xfrm>
            <a:prstGeom prst="wedgeRectCallo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IN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RFID Handheld Reader</a:t>
              </a:r>
              <a:endParaRPr lang="en-US"/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9904" y="3540"/>
              <a:ext cx="3716" cy="982"/>
            </a:xfrm>
            <a:prstGeom prst="wedgeRectCallo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IN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RFID Desktop Reader</a:t>
              </a:r>
              <a:endParaRPr lang="en-US"/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14529" y="3541"/>
              <a:ext cx="3596" cy="981"/>
            </a:xfrm>
            <a:prstGeom prst="wedgeRectCallou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IN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RFID Printer</a:t>
              </a:r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2098" y="3742"/>
              <a:ext cx="24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IN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RFID Tags</a:t>
              </a:r>
              <a:endParaRPr lang="en-I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63813" y="1894450"/>
            <a:ext cx="501534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RFID Smart Interactive Tray</a:t>
            </a:r>
            <a:endParaRPr lang="en-IN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Interactive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Session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less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manpower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Display of Products with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specifications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Auto-comparison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feature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Real-time information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display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Enhanced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shopping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Intelligent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Store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Management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2043073" y="790549"/>
            <a:ext cx="961806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Hardware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pic>
        <p:nvPicPr>
          <p:cNvPr id="8" name="Picture Placeholder 7" descr="Hca11cd4ab6a1402dba802d5f31a7dc35O"/>
          <p:cNvPicPr>
            <a:picLocks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610360" y="2414270"/>
            <a:ext cx="5181600" cy="4098925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/>
        </p:nvSpPr>
        <p:spPr>
          <a:xfrm>
            <a:off x="584699" y="5838456"/>
            <a:ext cx="321470" cy="3325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119" y="710464"/>
            <a:ext cx="52165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Application</a:t>
            </a:r>
            <a:endParaRPr lang="en-I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>
            <p:ph type="pic" sz="quarter" idx="13"/>
          </p:nvPr>
        </p:nvPicPr>
        <p:blipFill>
          <a:blip r:embed="rId2">
            <a:lum bright="6000" contrast="24000"/>
          </a:blip>
          <a:srcRect t="997"/>
          <a:stretch>
            <a:fillRect/>
          </a:stretch>
        </p:blipFill>
        <p:spPr>
          <a:xfrm>
            <a:off x="1564005" y="1929130"/>
            <a:ext cx="10013315" cy="44183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4470" y="1313180"/>
            <a:ext cx="5626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 View</a:t>
            </a:r>
            <a:endParaRPr lang="en-IN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119" y="710464"/>
            <a:ext cx="52165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Application</a:t>
            </a:r>
            <a:endParaRPr lang="en-I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4005" y="1345565"/>
            <a:ext cx="5626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Handheld Reader (Android) View</a:t>
            </a:r>
            <a:endParaRPr lang="en-IN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 descr="WhatsApp Image 2023-04-27 at 4.44.56 PM (1)"/>
          <p:cNvPicPr>
            <a:picLocks noChangeAspect="1"/>
          </p:cNvPicPr>
          <p:nvPr>
            <p:ph type="pic" sz="quarter" idx="17"/>
          </p:nvPr>
        </p:nvPicPr>
        <p:blipFill>
          <a:blip r:embed="rId2"/>
          <a:stretch>
            <a:fillRect/>
          </a:stretch>
        </p:blipFill>
        <p:spPr>
          <a:xfrm>
            <a:off x="8488045" y="2065020"/>
            <a:ext cx="2075815" cy="3678555"/>
          </a:xfrm>
          <a:prstGeom prst="rect">
            <a:avLst/>
          </a:prstGeom>
        </p:spPr>
      </p:pic>
      <p:pic>
        <p:nvPicPr>
          <p:cNvPr id="10" name="Picture Placeholder 9" descr="WhatsApp Image 2023-04-27 at 4.44.56 PM"/>
          <p:cNvPicPr>
            <a:picLocks noChangeAspect="1"/>
          </p:cNvPicPr>
          <p:nvPr>
            <p:ph type="pic" sz="quarter" idx="18"/>
          </p:nvPr>
        </p:nvPicPr>
        <p:blipFill>
          <a:blip r:embed="rId3"/>
          <a:stretch>
            <a:fillRect/>
          </a:stretch>
        </p:blipFill>
        <p:spPr>
          <a:xfrm>
            <a:off x="5483860" y="2063750"/>
            <a:ext cx="2153920" cy="36791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13000" y="2063115"/>
            <a:ext cx="7424420" cy="3679825"/>
            <a:chOff x="4221" y="3165"/>
            <a:chExt cx="13033" cy="6932"/>
          </a:xfrm>
        </p:grpSpPr>
        <p:grpSp>
          <p:nvGrpSpPr>
            <p:cNvPr id="13" name="Group 12"/>
            <p:cNvGrpSpPr/>
            <p:nvPr/>
          </p:nvGrpSpPr>
          <p:grpSpPr>
            <a:xfrm>
              <a:off x="8788" y="3165"/>
              <a:ext cx="8466" cy="6932"/>
              <a:chOff x="8788" y="3165"/>
              <a:chExt cx="8466" cy="6932"/>
            </a:xfrm>
          </p:grpSpPr>
        </p:grpSp>
        <p:grpSp>
          <p:nvGrpSpPr>
            <p:cNvPr id="11" name="Group 10"/>
            <p:cNvGrpSpPr/>
            <p:nvPr/>
          </p:nvGrpSpPr>
          <p:grpSpPr>
            <a:xfrm>
              <a:off x="4221" y="3165"/>
              <a:ext cx="13033" cy="6932"/>
              <a:chOff x="4221" y="3165"/>
              <a:chExt cx="13033" cy="69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21" y="3165"/>
                <a:ext cx="13033" cy="6933"/>
                <a:chOff x="4221" y="3165"/>
                <a:chExt cx="13033" cy="6933"/>
              </a:xfrm>
            </p:grpSpPr>
            <p:pic>
              <p:nvPicPr>
                <p:cNvPr id="7" name="Picture Placeholder 6" descr="WhatsApp Image 2023-04-27 at 4.44.55 PM 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21" y="3166"/>
                  <a:ext cx="3898" cy="69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ext Box 14"/>
          <p:cNvSpPr txBox="1"/>
          <p:nvPr/>
        </p:nvSpPr>
        <p:spPr>
          <a:xfrm>
            <a:off x="8321675" y="5891530"/>
            <a:ext cx="2597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inventory 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counter-wise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262245" y="5896610"/>
            <a:ext cx="2597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any 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jewelry item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230755" y="5896610"/>
            <a:ext cx="2597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Application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Software Features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50540" y="1978660"/>
            <a:ext cx="1078230" cy="4358640"/>
            <a:chOff x="3411" y="3116"/>
            <a:chExt cx="1698" cy="6864"/>
          </a:xfrm>
        </p:grpSpPr>
        <p:sp>
          <p:nvSpPr>
            <p:cNvPr id="4" name="Oval 3"/>
            <p:cNvSpPr/>
            <p:nvPr/>
          </p:nvSpPr>
          <p:spPr>
            <a:xfrm>
              <a:off x="3411" y="3116"/>
              <a:ext cx="1698" cy="1545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11" y="4853"/>
              <a:ext cx="1698" cy="154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11" y="6644"/>
              <a:ext cx="1698" cy="1545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411" y="8435"/>
              <a:ext cx="1698" cy="1545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50430" y="2033270"/>
            <a:ext cx="1078230" cy="4358005"/>
            <a:chOff x="11624" y="2924"/>
            <a:chExt cx="1698" cy="6863"/>
          </a:xfrm>
        </p:grpSpPr>
        <p:sp>
          <p:nvSpPr>
            <p:cNvPr id="10" name="Oval 9"/>
            <p:cNvSpPr/>
            <p:nvPr/>
          </p:nvSpPr>
          <p:spPr>
            <a:xfrm>
              <a:off x="11624" y="2924"/>
              <a:ext cx="1698" cy="1545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624" y="4661"/>
              <a:ext cx="1698" cy="1545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1624" y="6452"/>
              <a:ext cx="1698" cy="1545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624" y="8243"/>
              <a:ext cx="1698" cy="1545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  <a:ln w="50800"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4214495" y="2177415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Location 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Check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294505" y="3420745"/>
            <a:ext cx="2747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Data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4294505" y="4540885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&amp; Zone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4294505" y="5678170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Jewelry 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8361045" y="2300605"/>
            <a:ext cx="2747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Application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8361045" y="3403600"/>
            <a:ext cx="2747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Reports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8361045" y="4506595"/>
            <a:ext cx="2747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Hold, In/Out Report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8361045" y="5609590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16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Repair &amp; Exchange Report</a:t>
            </a:r>
            <a:endParaRPr lang="en-IN" altLang="en-US" sz="1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88901" y="894055"/>
            <a:ext cx="22929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Clientele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3236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Flowchart: Process 88"/>
          <p:cNvSpPr/>
          <p:nvPr/>
        </p:nvSpPr>
        <p:spPr>
          <a:xfrm>
            <a:off x="2410185" y="2003463"/>
            <a:ext cx="1642533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0" name="Flowchart: Process 89"/>
          <p:cNvSpPr/>
          <p:nvPr/>
        </p:nvSpPr>
        <p:spPr>
          <a:xfrm>
            <a:off x="4230518" y="2003463"/>
            <a:ext cx="1642533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1" name="Flowchart: Process 90"/>
          <p:cNvSpPr/>
          <p:nvPr/>
        </p:nvSpPr>
        <p:spPr>
          <a:xfrm>
            <a:off x="6050851" y="2003463"/>
            <a:ext cx="1642533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2" name="Flowchart: Process 91"/>
          <p:cNvSpPr/>
          <p:nvPr/>
        </p:nvSpPr>
        <p:spPr>
          <a:xfrm>
            <a:off x="7871185" y="2003463"/>
            <a:ext cx="1642533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4" name="Flowchart: Process 93"/>
          <p:cNvSpPr/>
          <p:nvPr/>
        </p:nvSpPr>
        <p:spPr>
          <a:xfrm>
            <a:off x="2410186" y="3391996"/>
            <a:ext cx="3462866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9" name="Flowchart: Process 98"/>
          <p:cNvSpPr/>
          <p:nvPr/>
        </p:nvSpPr>
        <p:spPr>
          <a:xfrm>
            <a:off x="6047819" y="3406135"/>
            <a:ext cx="3484033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0080469" y="6231492"/>
            <a:ext cx="1699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many more …</a:t>
            </a:r>
            <a:endParaRPr kumimoji="0" lang="en-IN" sz="1400" b="0" i="1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4134982" y="2001266"/>
            <a:ext cx="1052" cy="13907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949659" y="1569477"/>
            <a:ext cx="35504" cy="48159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2912282" y="3340936"/>
            <a:ext cx="5890678" cy="323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3326266" y="4707902"/>
            <a:ext cx="5890678" cy="323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2573" y="3418469"/>
            <a:ext cx="1924050" cy="1181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10" y="2133061"/>
            <a:ext cx="1529882" cy="100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7472" r="33734"/>
          <a:stretch>
            <a:fillRect/>
          </a:stretch>
        </p:blipFill>
        <p:spPr>
          <a:xfrm>
            <a:off x="2634804" y="2066576"/>
            <a:ext cx="1275560" cy="1172992"/>
          </a:xfrm>
          <a:prstGeom prst="rect">
            <a:avLst/>
          </a:prstGeom>
        </p:spPr>
      </p:pic>
      <p:pic>
        <p:nvPicPr>
          <p:cNvPr id="1026" name="Picture 2" descr="Samarth Jewellery | Diamond Jewellery Manufacturers in Gujara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6" y="1964529"/>
            <a:ext cx="1695362" cy="13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28177"/>
          <a:stretch>
            <a:fillRect/>
          </a:stretch>
        </p:blipFill>
        <p:spPr>
          <a:xfrm>
            <a:off x="2418041" y="3498008"/>
            <a:ext cx="3307398" cy="1015815"/>
          </a:xfrm>
          <a:prstGeom prst="rect">
            <a:avLst/>
          </a:prstGeom>
        </p:spPr>
      </p:pic>
      <p:pic>
        <p:nvPicPr>
          <p:cNvPr id="1028" name="Picture 4" descr="Contact V2 Retail | V2 Retail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034" r="19804" b="23768"/>
          <a:stretch>
            <a:fillRect/>
          </a:stretch>
        </p:blipFill>
        <p:spPr bwMode="auto">
          <a:xfrm>
            <a:off x="6190084" y="2074436"/>
            <a:ext cx="1446333" cy="11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Process 28"/>
          <p:cNvSpPr/>
          <p:nvPr/>
        </p:nvSpPr>
        <p:spPr>
          <a:xfrm>
            <a:off x="2418041" y="4801631"/>
            <a:ext cx="1634677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4212191" y="4835401"/>
            <a:ext cx="1634677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087954" y="4831356"/>
            <a:ext cx="1733557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7937032" y="4813335"/>
            <a:ext cx="1634677" cy="1261533"/>
          </a:xfrm>
          <a:prstGeom prst="flowChartProcess">
            <a:avLst/>
          </a:prstGeom>
          <a:solidFill>
            <a:sysClr val="window" lastClr="FFFFFF"/>
          </a:solidFill>
          <a:ln w="19050" cap="flat" cmpd="sng" algn="ctr">
            <a:solidFill>
              <a:srgbClr val="5B6AA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3" name="Picture 22" descr="A screenshot of a cell phone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4" y="5051397"/>
            <a:ext cx="1450190" cy="644529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09" y="5079482"/>
            <a:ext cx="1444212" cy="64187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34" y="5063101"/>
            <a:ext cx="1533803" cy="681690"/>
          </a:xfrm>
          <a:prstGeom prst="rect">
            <a:avLst/>
          </a:prstGeom>
        </p:spPr>
      </p:pic>
      <p:pic>
        <p:nvPicPr>
          <p:cNvPr id="36" name="Picture 2" descr="https://www.erehwonconsulting.com/wp-content/uploads/2016/01/titan-vector-logo-395x25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9" y="4975533"/>
            <a:ext cx="1409852" cy="9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233170" y="3238500"/>
            <a:ext cx="62738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110095" y="2745740"/>
            <a:ext cx="36175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ID Tech Solutions Pvt. Ltd.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Plot No. 610 Udyog Vihar Phase V, Gurugram, Haryana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www.idsolutionsindia.com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44665" y="2884170"/>
            <a:ext cx="0" cy="147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006208" y="640136"/>
            <a:ext cx="45129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I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I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ontent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005965" y="1845310"/>
            <a:ext cx="920559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ID Tech Solutions</a:t>
            </a:r>
            <a:endParaRPr 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Services Offered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Jewellery Management system</a:t>
            </a:r>
            <a:endParaRPr lang="en-IN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</a:t>
            </a:r>
            <a:r>
              <a:rPr lang="en-IN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v/s Barcode</a:t>
            </a:r>
            <a:endParaRPr lang="en-IN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en-IN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Flow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Hardware Components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 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Software Features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IN" altLang="en-US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Clientele</a:t>
            </a:r>
            <a:endParaRPr lang="en-IN" alt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endParaRPr lang="en-US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680" y="584200"/>
            <a:ext cx="9331325" cy="103441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ID T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olutions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L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9420" y="2046605"/>
            <a:ext cx="9481185" cy="404749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ID Tech is a leading Indian company specializing in Smart Cards and RFID solutions.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Pioneered several RFID-based solutions in India: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File tracking for Reserve Bank of India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Tire identification for Gateway Rail Freight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RTLS system for Palika Maternity Hospital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Animal identification system for Government of Gujarat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 management for Ministry of Petroleum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Vehicle tracking for Uttarakhand Forest Reserve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Supplied 10M+ Ear Tags for livestock across state governments.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Offers Smart Cards, RFID Cards, Readers, Tags, Labels, and IT/software solutions.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Font typeface="Wingdings" panose="05000000000000000000" charset="0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Committed to Make in India with a focus on quality services and secure deliveries.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10160"/>
            <a:ext cx="2291080" cy="57404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090664" y="650296"/>
            <a:ext cx="412940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altLang="en-ID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Services Offered</a:t>
            </a:r>
            <a:endParaRPr lang="en-IN" altLang="en-ID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99970" y="1905000"/>
            <a:ext cx="8148916" cy="4839970"/>
            <a:chOff x="4234" y="1003"/>
            <a:chExt cx="13680" cy="8555"/>
          </a:xfrm>
        </p:grpSpPr>
        <p:grpSp>
          <p:nvGrpSpPr>
            <p:cNvPr id="5" name="object 4"/>
            <p:cNvGrpSpPr/>
            <p:nvPr/>
          </p:nvGrpSpPr>
          <p:grpSpPr>
            <a:xfrm>
              <a:off x="4234" y="1003"/>
              <a:ext cx="13630" cy="8462"/>
              <a:chOff x="2688335" y="637031"/>
              <a:chExt cx="8655050" cy="5373370"/>
            </a:xfrm>
          </p:grpSpPr>
          <p:sp>
            <p:nvSpPr>
              <p:cNvPr id="6" name="object 5"/>
              <p:cNvSpPr/>
              <p:nvPr/>
            </p:nvSpPr>
            <p:spPr>
              <a:xfrm>
                <a:off x="2726436" y="679703"/>
                <a:ext cx="2022475" cy="2022475"/>
              </a:xfrm>
              <a:custGeom>
                <a:avLst/>
                <a:gdLst/>
                <a:ahLst/>
                <a:cxnLst/>
                <a:rect l="l" t="t" r="r" b="b"/>
                <a:pathLst>
                  <a:path w="2022475" h="2022475">
                    <a:moveTo>
                      <a:pt x="2022348" y="0"/>
                    </a:moveTo>
                    <a:lnTo>
                      <a:pt x="0" y="0"/>
                    </a:lnTo>
                    <a:lnTo>
                      <a:pt x="0" y="323100"/>
                    </a:lnTo>
                    <a:lnTo>
                      <a:pt x="0" y="2022094"/>
                    </a:lnTo>
                    <a:lnTo>
                      <a:pt x="2022348" y="2022094"/>
                    </a:lnTo>
                    <a:lnTo>
                      <a:pt x="2022348" y="323100"/>
                    </a:lnTo>
                    <a:lnTo>
                      <a:pt x="2022348" y="0"/>
                    </a:lnTo>
                    <a:close/>
                  </a:path>
                </a:pathLst>
              </a:custGeom>
              <a:solidFill>
                <a:srgbClr val="0C85DA"/>
              </a:solidFill>
            </p:spPr>
            <p:txBody>
              <a:bodyPr wrap="square" lIns="0" tIns="0" rIns="0" bIns="0" rtlCol="0"/>
              <a:p/>
            </p:txBody>
          </p:sp>
          <p:pic>
            <p:nvPicPr>
              <p:cNvPr id="8" name="object 6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2688335" y="637031"/>
                <a:ext cx="2933700" cy="2906268"/>
              </a:xfrm>
              <a:prstGeom prst="rect">
                <a:avLst/>
              </a:prstGeom>
            </p:spPr>
          </p:pic>
          <p:sp>
            <p:nvSpPr>
              <p:cNvPr id="10" name="object 7"/>
              <p:cNvSpPr/>
              <p:nvPr/>
            </p:nvSpPr>
            <p:spPr>
              <a:xfrm>
                <a:off x="3055619" y="1002791"/>
                <a:ext cx="222186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1865" h="2197735">
                    <a:moveTo>
                      <a:pt x="2221484" y="0"/>
                    </a:moveTo>
                    <a:lnTo>
                      <a:pt x="0" y="0"/>
                    </a:lnTo>
                    <a:lnTo>
                      <a:pt x="0" y="2197480"/>
                    </a:lnTo>
                    <a:lnTo>
                      <a:pt x="2221484" y="2197480"/>
                    </a:lnTo>
                    <a:lnTo>
                      <a:pt x="22214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11" name="object 8"/>
              <p:cNvSpPr/>
              <p:nvPr/>
            </p:nvSpPr>
            <p:spPr>
              <a:xfrm>
                <a:off x="9320530" y="3988066"/>
                <a:ext cx="2022475" cy="2022475"/>
              </a:xfrm>
              <a:custGeom>
                <a:avLst/>
                <a:gdLst/>
                <a:ahLst/>
                <a:cxnLst/>
                <a:rect l="l" t="t" r="r" b="b"/>
                <a:pathLst>
                  <a:path w="2022475" h="2022475">
                    <a:moveTo>
                      <a:pt x="2022348" y="0"/>
                    </a:moveTo>
                    <a:lnTo>
                      <a:pt x="0" y="0"/>
                    </a:lnTo>
                    <a:lnTo>
                      <a:pt x="0" y="1708518"/>
                    </a:lnTo>
                    <a:lnTo>
                      <a:pt x="0" y="2022081"/>
                    </a:lnTo>
                    <a:lnTo>
                      <a:pt x="2022348" y="2022081"/>
                    </a:lnTo>
                    <a:lnTo>
                      <a:pt x="2022348" y="1708518"/>
                    </a:lnTo>
                    <a:lnTo>
                      <a:pt x="2022348" y="0"/>
                    </a:lnTo>
                    <a:close/>
                  </a:path>
                </a:pathLst>
              </a:custGeom>
              <a:solidFill>
                <a:srgbClr val="0C85DA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12" name="object 9"/>
            <p:cNvSpPr txBox="1"/>
            <p:nvPr/>
          </p:nvSpPr>
          <p:spPr>
            <a:xfrm>
              <a:off x="5240" y="3336"/>
              <a:ext cx="2439" cy="132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 of </a:t>
              </a:r>
              <a:r>
                <a:rPr sz="1600" b="1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</a:t>
              </a:r>
              <a:r>
                <a:rPr sz="1600" b="1" spc="-2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</a:t>
              </a:r>
              <a:r>
                <a:rPr sz="1600" b="1" spc="-1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sz="1600" b="1" spc="-2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</a:t>
              </a:r>
              <a:r>
                <a:rPr lang="en-IN"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RFID Tags/Labels</a:t>
              </a:r>
              <a:endParaRPr lang="en-IN" sz="1600" b="1" spc="-5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0"/>
            <p:cNvSpPr txBox="1"/>
            <p:nvPr/>
          </p:nvSpPr>
          <p:spPr>
            <a:xfrm>
              <a:off x="9089" y="3560"/>
              <a:ext cx="3499" cy="6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432435">
                <a:lnSpc>
                  <a:spcPts val="1025"/>
                </a:lnSpc>
              </a:pPr>
              <a:r>
                <a:rPr sz="1600" b="1" spc="-10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(or</a:t>
              </a:r>
              <a:r>
                <a:rPr sz="1600" b="1" spc="-25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 </a:t>
              </a:r>
              <a:r>
                <a:rPr sz="1600" b="1" spc="-20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Engraved)</a:t>
              </a:r>
              <a:r>
                <a:rPr sz="1600" b="1" spc="60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 </a:t>
              </a:r>
              <a:r>
                <a:rPr sz="1600" b="1" spc="-5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&amp;</a:t>
              </a:r>
              <a:endParaRPr sz="1600">
                <a:latin typeface="Arial" panose="020B0604020202020204"/>
                <a:cs typeface="Arial" panose="020B0604020202020204"/>
              </a:endParaRPr>
            </a:p>
            <a:p>
              <a:pPr marL="432435">
                <a:lnSpc>
                  <a:spcPts val="1860"/>
                </a:lnSpc>
              </a:pPr>
              <a:r>
                <a:rPr sz="1600" b="1" spc="-5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Encoded</a:t>
              </a:r>
              <a:r>
                <a:rPr sz="1600" b="1" spc="-95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 </a:t>
              </a:r>
              <a:r>
                <a:rPr sz="1600" b="1" spc="-65" dirty="0">
                  <a:solidFill>
                    <a:srgbClr val="3D3D3D"/>
                  </a:solidFill>
                  <a:latin typeface="Arial" panose="020B0604020202020204"/>
                  <a:cs typeface="Arial" panose="020B0604020202020204"/>
                </a:rPr>
                <a:t>Tags</a:t>
              </a:r>
              <a:endParaRPr sz="1600">
                <a:latin typeface="Arial" panose="020B0604020202020204"/>
                <a:cs typeface="Arial" panose="020B0604020202020204"/>
              </a:endParaRPr>
            </a:p>
          </p:txBody>
        </p:sp>
        <p:grpSp>
          <p:nvGrpSpPr>
            <p:cNvPr id="14" name="object 11"/>
            <p:cNvGrpSpPr/>
            <p:nvPr/>
          </p:nvGrpSpPr>
          <p:grpSpPr>
            <a:xfrm>
              <a:off x="5515" y="1146"/>
              <a:ext cx="12327" cy="4362"/>
              <a:chOff x="3502152" y="727852"/>
              <a:chExt cx="7827849" cy="2770036"/>
            </a:xfrm>
          </p:grpSpPr>
          <p:sp>
            <p:nvSpPr>
              <p:cNvPr id="15" name="object 12"/>
              <p:cNvSpPr/>
              <p:nvPr/>
            </p:nvSpPr>
            <p:spPr>
              <a:xfrm>
                <a:off x="3502152" y="2035322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4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16" name="object 1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86569" y="727852"/>
                <a:ext cx="2843432" cy="2770036"/>
              </a:xfrm>
              <a:prstGeom prst="rect">
                <a:avLst/>
              </a:prstGeom>
            </p:spPr>
          </p:pic>
          <p:sp>
            <p:nvSpPr>
              <p:cNvPr id="17" name="object 14"/>
              <p:cNvSpPr/>
              <p:nvPr/>
            </p:nvSpPr>
            <p:spPr>
              <a:xfrm>
                <a:off x="8808720" y="1002791"/>
                <a:ext cx="222186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1865" h="2197735">
                    <a:moveTo>
                      <a:pt x="2221483" y="0"/>
                    </a:moveTo>
                    <a:lnTo>
                      <a:pt x="0" y="0"/>
                    </a:lnTo>
                    <a:lnTo>
                      <a:pt x="0" y="2197480"/>
                    </a:lnTo>
                    <a:lnTo>
                      <a:pt x="2221483" y="2197480"/>
                    </a:lnTo>
                    <a:lnTo>
                      <a:pt x="22214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18" name="object 15"/>
            <p:cNvSpPr txBox="1"/>
            <p:nvPr/>
          </p:nvSpPr>
          <p:spPr>
            <a:xfrm>
              <a:off x="14536" y="3286"/>
              <a:ext cx="2118" cy="8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RFID</a:t>
              </a:r>
              <a:r>
                <a:rPr sz="1600" b="1" spc="-8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Readers  </a:t>
              </a:r>
              <a:r>
                <a:rPr sz="1600" b="1" spc="-3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object 16"/>
            <p:cNvGrpSpPr/>
            <p:nvPr/>
          </p:nvGrpSpPr>
          <p:grpSpPr>
            <a:xfrm>
              <a:off x="4234" y="3144"/>
              <a:ext cx="12226" cy="6368"/>
              <a:chOff x="2688335" y="1996185"/>
              <a:chExt cx="7763509" cy="4043679"/>
            </a:xfrm>
          </p:grpSpPr>
          <p:pic>
            <p:nvPicPr>
              <p:cNvPr id="20" name="object 17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2688335" y="3133343"/>
                <a:ext cx="2933700" cy="2906267"/>
              </a:xfrm>
              <a:prstGeom prst="rect">
                <a:avLst/>
              </a:prstGeom>
            </p:spPr>
          </p:pic>
          <p:sp>
            <p:nvSpPr>
              <p:cNvPr id="21" name="object 18"/>
              <p:cNvSpPr/>
              <p:nvPr/>
            </p:nvSpPr>
            <p:spPr>
              <a:xfrm>
                <a:off x="3055619" y="3499103"/>
                <a:ext cx="222186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1865" h="2197735">
                    <a:moveTo>
                      <a:pt x="2221484" y="0"/>
                    </a:moveTo>
                    <a:lnTo>
                      <a:pt x="0" y="0"/>
                    </a:lnTo>
                    <a:lnTo>
                      <a:pt x="0" y="2197481"/>
                    </a:lnTo>
                    <a:lnTo>
                      <a:pt x="2221484" y="2197481"/>
                    </a:lnTo>
                    <a:lnTo>
                      <a:pt x="222148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22" name="object 19"/>
              <p:cNvSpPr/>
              <p:nvPr/>
            </p:nvSpPr>
            <p:spPr>
              <a:xfrm>
                <a:off x="9255252" y="2002535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4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</p:grpSp>
        <p:sp>
          <p:nvSpPr>
            <p:cNvPr id="23" name="object 20"/>
            <p:cNvSpPr txBox="1"/>
            <p:nvPr/>
          </p:nvSpPr>
          <p:spPr>
            <a:xfrm>
              <a:off x="4813" y="7293"/>
              <a:ext cx="3499" cy="8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sz="1600" b="1" spc="-7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1600" b="1" spc="-2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sz="1600" b="1" spc="-2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r>
                <a:rPr sz="1600" b="1" spc="-2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IN" sz="1600" b="1" spc="-2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 </a:t>
              </a:r>
              <a:endParaRPr sz="1600" b="1" spc="-5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sz="1600" b="1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Software</a:t>
              </a:r>
              <a:endParaRPr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object 21"/>
            <p:cNvGrpSpPr/>
            <p:nvPr/>
          </p:nvGrpSpPr>
          <p:grpSpPr>
            <a:xfrm>
              <a:off x="5505" y="4934"/>
              <a:ext cx="12409" cy="4577"/>
              <a:chOff x="3495802" y="3133344"/>
              <a:chExt cx="7879715" cy="2906395"/>
            </a:xfrm>
          </p:grpSpPr>
          <p:sp>
            <p:nvSpPr>
              <p:cNvPr id="25" name="object 22"/>
              <p:cNvSpPr/>
              <p:nvPr/>
            </p:nvSpPr>
            <p:spPr>
              <a:xfrm>
                <a:off x="3502152" y="4498847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4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26" name="object 23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8441436" y="3133344"/>
                <a:ext cx="2933700" cy="2906267"/>
              </a:xfrm>
              <a:prstGeom prst="rect">
                <a:avLst/>
              </a:prstGeom>
            </p:spPr>
          </p:pic>
          <p:sp>
            <p:nvSpPr>
              <p:cNvPr id="27" name="object 24"/>
              <p:cNvSpPr/>
              <p:nvPr/>
            </p:nvSpPr>
            <p:spPr>
              <a:xfrm>
                <a:off x="8808720" y="3499104"/>
                <a:ext cx="222186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1865" h="2197735">
                    <a:moveTo>
                      <a:pt x="2221483" y="0"/>
                    </a:moveTo>
                    <a:lnTo>
                      <a:pt x="0" y="0"/>
                    </a:lnTo>
                    <a:lnTo>
                      <a:pt x="0" y="2197481"/>
                    </a:lnTo>
                    <a:lnTo>
                      <a:pt x="2221483" y="2197481"/>
                    </a:lnTo>
                    <a:lnTo>
                      <a:pt x="22214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28" name="object 25"/>
            <p:cNvSpPr txBox="1"/>
            <p:nvPr/>
          </p:nvSpPr>
          <p:spPr>
            <a:xfrm>
              <a:off x="14412" y="7315"/>
              <a:ext cx="2366" cy="45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2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Alerts</a:t>
              </a:r>
              <a:r>
                <a:rPr sz="1600" b="1" spc="3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sz="1600" b="1" spc="-70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</a:t>
              </a: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object 27"/>
            <p:cNvGrpSpPr/>
            <p:nvPr/>
          </p:nvGrpSpPr>
          <p:grpSpPr>
            <a:xfrm>
              <a:off x="8765" y="1003"/>
              <a:ext cx="7695" cy="6092"/>
              <a:chOff x="5565647" y="637031"/>
              <a:chExt cx="4886325" cy="3868420"/>
            </a:xfrm>
          </p:grpSpPr>
          <p:sp>
            <p:nvSpPr>
              <p:cNvPr id="31" name="object 28"/>
              <p:cNvSpPr/>
              <p:nvPr/>
            </p:nvSpPr>
            <p:spPr>
              <a:xfrm>
                <a:off x="9255251" y="4498847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4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32" name="object 2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65647" y="637031"/>
                <a:ext cx="2932176" cy="2906268"/>
              </a:xfrm>
              <a:prstGeom prst="rect">
                <a:avLst/>
              </a:prstGeom>
            </p:spPr>
          </p:pic>
          <p:sp>
            <p:nvSpPr>
              <p:cNvPr id="33" name="object 30"/>
              <p:cNvSpPr/>
              <p:nvPr/>
            </p:nvSpPr>
            <p:spPr>
              <a:xfrm>
                <a:off x="5932931" y="1002791"/>
                <a:ext cx="222059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0595" h="2197735">
                    <a:moveTo>
                      <a:pt x="2220341" y="0"/>
                    </a:moveTo>
                    <a:lnTo>
                      <a:pt x="0" y="0"/>
                    </a:lnTo>
                    <a:lnTo>
                      <a:pt x="0" y="2197480"/>
                    </a:lnTo>
                    <a:lnTo>
                      <a:pt x="2220341" y="2197480"/>
                    </a:lnTo>
                    <a:lnTo>
                      <a:pt x="22203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34" name="object 31"/>
            <p:cNvSpPr txBox="1"/>
            <p:nvPr/>
          </p:nvSpPr>
          <p:spPr>
            <a:xfrm>
              <a:off x="9501" y="3331"/>
              <a:ext cx="3158" cy="132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Tagging </a:t>
              </a:r>
              <a:r>
                <a:rPr sz="1600" b="1" spc="-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sz="16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spc="-1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Jewelries </a:t>
              </a:r>
              <a:r>
                <a:rPr sz="1600" b="1" spc="-1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1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sz="1600" b="1" spc="-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RFID</a:t>
              </a:r>
              <a:r>
                <a:rPr sz="1600" b="1" spc="-8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22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sz="1600" b="1" spc="-4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</a:t>
              </a:r>
              <a:r>
                <a:rPr sz="1600" b="1" spc="-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sz="1600" b="1" spc="-6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 </a:t>
              </a:r>
              <a:r>
                <a:rPr sz="1600" b="1" spc="-1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sz="1600" b="1" spc="-1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N" sz="1600" b="1" spc="-1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loc</a:t>
              </a:r>
              <a:r>
                <a:rPr lang="en-IN" sz="1600" b="1" spc="-5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ation</a:t>
              </a:r>
              <a:endParaRPr lang="en-IN" sz="1600" b="1" spc="-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object 32"/>
            <p:cNvGrpSpPr/>
            <p:nvPr/>
          </p:nvGrpSpPr>
          <p:grpSpPr>
            <a:xfrm>
              <a:off x="8765" y="3144"/>
              <a:ext cx="4618" cy="6414"/>
              <a:chOff x="5565647" y="1996185"/>
              <a:chExt cx="2932430" cy="4072890"/>
            </a:xfrm>
          </p:grpSpPr>
          <p:sp>
            <p:nvSpPr>
              <p:cNvPr id="36" name="object 33"/>
              <p:cNvSpPr/>
              <p:nvPr/>
            </p:nvSpPr>
            <p:spPr>
              <a:xfrm>
                <a:off x="6379463" y="2002535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3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37" name="object 3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65647" y="3162299"/>
                <a:ext cx="2932176" cy="2906268"/>
              </a:xfrm>
              <a:prstGeom prst="rect">
                <a:avLst/>
              </a:prstGeom>
            </p:spPr>
          </p:pic>
          <p:sp>
            <p:nvSpPr>
              <p:cNvPr id="38" name="object 35"/>
              <p:cNvSpPr/>
              <p:nvPr/>
            </p:nvSpPr>
            <p:spPr>
              <a:xfrm>
                <a:off x="5932931" y="3528059"/>
                <a:ext cx="2220595" cy="2197735"/>
              </a:xfrm>
              <a:custGeom>
                <a:avLst/>
                <a:gdLst/>
                <a:ahLst/>
                <a:cxnLst/>
                <a:rect l="l" t="t" r="r" b="b"/>
                <a:pathLst>
                  <a:path w="2220595" h="2197735">
                    <a:moveTo>
                      <a:pt x="2220341" y="0"/>
                    </a:moveTo>
                    <a:lnTo>
                      <a:pt x="0" y="0"/>
                    </a:lnTo>
                    <a:lnTo>
                      <a:pt x="0" y="2197480"/>
                    </a:lnTo>
                    <a:lnTo>
                      <a:pt x="2220341" y="2197480"/>
                    </a:lnTo>
                    <a:lnTo>
                      <a:pt x="22203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39" name="object 36"/>
            <p:cNvSpPr txBox="1"/>
            <p:nvPr/>
          </p:nvSpPr>
          <p:spPr>
            <a:xfrm>
              <a:off x="9325" y="7316"/>
              <a:ext cx="3497" cy="8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sz="1600" b="1" spc="-5" dirty="0">
                  <a:solidFill>
                    <a:srgbClr val="3D3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Easy Software Integration</a:t>
              </a:r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object 37"/>
            <p:cNvGrpSpPr/>
            <p:nvPr/>
          </p:nvGrpSpPr>
          <p:grpSpPr>
            <a:xfrm>
              <a:off x="5844" y="1759"/>
              <a:ext cx="10324" cy="5371"/>
              <a:chOff x="3711125" y="1117091"/>
              <a:chExt cx="6555715" cy="3410712"/>
            </a:xfrm>
          </p:grpSpPr>
          <p:sp>
            <p:nvSpPr>
              <p:cNvPr id="41" name="object 38"/>
              <p:cNvSpPr/>
              <p:nvPr/>
            </p:nvSpPr>
            <p:spPr>
              <a:xfrm>
                <a:off x="6379464" y="4527803"/>
                <a:ext cx="1190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0625">
                    <a:moveTo>
                      <a:pt x="0" y="0"/>
                    </a:moveTo>
                    <a:lnTo>
                      <a:pt x="1190243" y="0"/>
                    </a:lnTo>
                  </a:path>
                </a:pathLst>
              </a:custGeom>
              <a:ln w="12192">
                <a:solidFill>
                  <a:srgbClr val="0C85DA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43" name="object 3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1125" y="1177900"/>
                <a:ext cx="774191" cy="774191"/>
              </a:xfrm>
              <a:prstGeom prst="rect">
                <a:avLst/>
              </a:prstGeom>
            </p:spPr>
          </p:pic>
          <p:pic>
            <p:nvPicPr>
              <p:cNvPr id="44" name="object 4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656798" y="1117091"/>
                <a:ext cx="772668" cy="772667"/>
              </a:xfrm>
              <a:prstGeom prst="rect">
                <a:avLst/>
              </a:prstGeom>
            </p:spPr>
          </p:pic>
          <p:pic>
            <p:nvPicPr>
              <p:cNvPr id="45" name="object 4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51557" y="1167922"/>
                <a:ext cx="798576" cy="798576"/>
              </a:xfrm>
              <a:prstGeom prst="rect">
                <a:avLst/>
              </a:prstGeom>
            </p:spPr>
          </p:pic>
          <p:pic>
            <p:nvPicPr>
              <p:cNvPr id="46" name="object 4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92034" y="3681492"/>
                <a:ext cx="727683" cy="749079"/>
              </a:xfrm>
              <a:prstGeom prst="rect">
                <a:avLst/>
              </a:prstGeom>
            </p:spPr>
          </p:pic>
          <p:pic>
            <p:nvPicPr>
              <p:cNvPr id="48" name="object 4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28626" y="3727820"/>
                <a:ext cx="719560" cy="714868"/>
              </a:xfrm>
              <a:prstGeom prst="rect">
                <a:avLst/>
              </a:prstGeom>
            </p:spPr>
          </p:pic>
          <p:pic>
            <p:nvPicPr>
              <p:cNvPr id="49" name="object 4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94172" y="3628226"/>
                <a:ext cx="772668" cy="772668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30730" y="429895"/>
            <a:ext cx="9331325" cy="1325880"/>
          </a:xfrm>
        </p:spPr>
        <p:txBody>
          <a:bodyPr>
            <a:noAutofit/>
          </a:bodyPr>
          <a:lstStyle/>
          <a:p>
            <a:r>
              <a:rPr lang="en-I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RFID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Jewelry Management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805" y="1988185"/>
            <a:ext cx="991235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 solution assist jewelers in tracking, tracing and counting of jewelry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provides customers with an automated way of identifying and counting jewelry in their retail outlets, </a:t>
            </a:r>
            <a:r>
              <a:rPr lang="en-I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stock visibility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expedite inventory checks, leading to improved efficiency, productivity and enhanced customer service</a:t>
            </a:r>
            <a:r>
              <a:rPr lang="en-I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pic>
        <p:nvPicPr>
          <p:cNvPr id="6" name="Picture Placeholder 5"/>
          <p:cNvPicPr>
            <a:picLocks noChangeAspect="1"/>
          </p:cNvPicPr>
          <p:nvPr>
            <p:ph type="pic" sz="quarter" idx="14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661795" y="3696335"/>
            <a:ext cx="2348230" cy="1944370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ChangeAspect="1"/>
          </p:cNvPicPr>
          <p:nvPr>
            <p:ph type="pic" sz="quarter" idx="15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898005" y="3760470"/>
            <a:ext cx="1948180" cy="180848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ChangeAspect="1"/>
          </p:cNvPicPr>
          <p:nvPr>
            <p:ph type="pic" sz="quarter" idx="16"/>
          </p:nvPr>
        </p:nvPicPr>
        <p:blipFill>
          <a:blip r:embed="rId4">
            <a:lum contrast="24000"/>
          </a:blip>
          <a:stretch>
            <a:fillRect/>
          </a:stretch>
        </p:blipFill>
        <p:spPr>
          <a:xfrm>
            <a:off x="4294505" y="3768090"/>
            <a:ext cx="2176780" cy="180086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ChangeAspect="1"/>
          </p:cNvPicPr>
          <p:nvPr>
            <p:ph type="pic" sz="quarter" idx="17"/>
          </p:nvPr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9272905" y="4003675"/>
            <a:ext cx="1750060" cy="15195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6145" y="5568950"/>
            <a:ext cx="11285855" cy="1045210"/>
            <a:chOff x="1343" y="6630"/>
            <a:chExt cx="17773" cy="1646"/>
          </a:xfrm>
        </p:grpSpPr>
        <p:sp>
          <p:nvSpPr>
            <p:cNvPr id="7" name="Chevron 6"/>
            <p:cNvSpPr/>
            <p:nvPr/>
          </p:nvSpPr>
          <p:spPr>
            <a:xfrm>
              <a:off x="1343" y="6630"/>
              <a:ext cx="3834" cy="164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</a:t>
              </a:r>
              <a:r>
                <a:rPr lang="en-US" alt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NCREASED SALES</a:t>
              </a:r>
              <a:endParaRPr lang="en-US" altLang="en-IN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593" y="6630"/>
              <a:ext cx="3549" cy="164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STOCK </a:t>
              </a:r>
              <a:r>
                <a:rPr lang="en-US" alt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TAKE IN MINUTES</a:t>
              </a:r>
              <a:endParaRPr lang="en-US" altLang="en-IN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591" y="6630"/>
              <a:ext cx="4018" cy="164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ON DEMAND VISIBILITY</a:t>
              </a:r>
              <a:endParaRPr lang="en-US" altLang="en-IN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11163" y="6630"/>
              <a:ext cx="4096" cy="164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IN" sz="1600" b="1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BETTER CUSTOMER SERVICE</a:t>
              </a:r>
              <a:endParaRPr lang="en-US" altLang="en-IN" sz="1600" b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14712" y="6630"/>
              <a:ext cx="4404" cy="164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IN" sz="16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INVENTORY MANAGEMENT</a:t>
              </a:r>
              <a:endParaRPr lang="en-US" altLang="en-IN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idx="4294967295"/>
          </p:nvPr>
        </p:nvSpPr>
        <p:spPr>
          <a:xfrm>
            <a:off x="1972945" y="354330"/>
            <a:ext cx="9331325" cy="1325880"/>
          </a:xfrm>
        </p:spPr>
        <p:txBody>
          <a:bodyPr>
            <a:normAutofit/>
          </a:bodyPr>
          <a:lstStyle/>
          <a:p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RFID is better than barcode?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pic>
        <p:nvPicPr>
          <p:cNvPr id="14" name="Picture Placeholder 13" descr="5b66f67caac510547b15f9cf_barcode-vs-rfid"/>
          <p:cNvPicPr>
            <a:picLocks noChangeAspect="1"/>
          </p:cNvPicPr>
          <p:nvPr>
            <p:ph type="pic" sz="quarter" idx="13"/>
          </p:nvPr>
        </p:nvPicPr>
        <p:blipFill>
          <a:blip r:embed="rId2"/>
          <a:srcRect t="4492" b="6824"/>
          <a:stretch>
            <a:fillRect/>
          </a:stretch>
        </p:blipFill>
        <p:spPr>
          <a:xfrm>
            <a:off x="2404745" y="1454150"/>
            <a:ext cx="7713345" cy="540385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22475" y="1881505"/>
            <a:ext cx="1541145" cy="150939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for Jewelry Retailers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52635" y="3098165"/>
            <a:ext cx="1541145" cy="15093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22475" y="4717415"/>
            <a:ext cx="1541145" cy="15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724275" y="2237740"/>
            <a:ext cx="583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Stock Count Everyday, Scan 1000 items 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Under 2 Minutes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772535" y="3529965"/>
            <a:ext cx="583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 Report of Sales, Stock In/Out, Stock on-hold, 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 &amp; Exhcnage items 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821430" y="5289550"/>
            <a:ext cx="583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Inventory Time By 90%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22475" y="1870710"/>
            <a:ext cx="1541145" cy="150939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for Jewelry Retailers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52635" y="3098165"/>
            <a:ext cx="1541145" cy="15093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22475" y="4717415"/>
            <a:ext cx="1541145" cy="1512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724275" y="2237740"/>
            <a:ext cx="583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ROI With Better Stock Control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772535" y="3669030"/>
            <a:ext cx="583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Human Error In Miscounts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821430" y="5289550"/>
            <a:ext cx="583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Up Sales Staff To Focus On Sales</a:t>
            </a:r>
            <a:endParaRPr lang="en-IN" altLang="en-US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solution works?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719" t="44198" r="50000" b="44963"/>
          <a:stretch>
            <a:fillRect/>
          </a:stretch>
        </p:blipFill>
        <p:spPr>
          <a:xfrm>
            <a:off x="9801860" y="0"/>
            <a:ext cx="2291080" cy="574040"/>
          </a:xfrm>
          <a:prstGeom prst="rect">
            <a:avLst/>
          </a:prstGeom>
        </p:spPr>
      </p:pic>
      <p:pic>
        <p:nvPicPr>
          <p:cNvPr id="4" name="Content Placeholder 3" descr="5b6829e3bffde46df71d1743_tagit-Ice-work-flow-v5"/>
          <p:cNvPicPr>
            <a:picLocks noChangeAspect="1"/>
          </p:cNvPicPr>
          <p:nvPr>
            <p:ph idx="1"/>
          </p:nvPr>
        </p:nvPicPr>
        <p:blipFill>
          <a:blip r:embed="rId2">
            <a:lum bright="-6000" contrast="30000"/>
          </a:blip>
          <a:stretch>
            <a:fillRect/>
          </a:stretch>
        </p:blipFill>
        <p:spPr>
          <a:xfrm>
            <a:off x="3042285" y="1245870"/>
            <a:ext cx="8240395" cy="55124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467485" y="1245870"/>
            <a:ext cx="10419080" cy="3869055"/>
            <a:chOff x="2311" y="1962"/>
            <a:chExt cx="16408" cy="6093"/>
          </a:xfrm>
        </p:grpSpPr>
        <p:grpSp>
          <p:nvGrpSpPr>
            <p:cNvPr id="16" name="Group 15"/>
            <p:cNvGrpSpPr/>
            <p:nvPr/>
          </p:nvGrpSpPr>
          <p:grpSpPr>
            <a:xfrm>
              <a:off x="2311" y="3175"/>
              <a:ext cx="16409" cy="4881"/>
              <a:chOff x="2311" y="3175"/>
              <a:chExt cx="16409" cy="4881"/>
            </a:xfrm>
          </p:grpSpPr>
          <p:sp>
            <p:nvSpPr>
              <p:cNvPr id="5" name="Text Box 4"/>
              <p:cNvSpPr txBox="1"/>
              <p:nvPr/>
            </p:nvSpPr>
            <p:spPr>
              <a:xfrm>
                <a:off x="13850" y="4627"/>
                <a:ext cx="1410" cy="5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p>
                <a:endParaRPr lang="en-US"/>
              </a:p>
            </p:txBody>
          </p:sp>
          <p:sp>
            <p:nvSpPr>
              <p:cNvPr id="8" name="Rectangles 7"/>
              <p:cNvSpPr/>
              <p:nvPr/>
            </p:nvSpPr>
            <p:spPr>
              <a:xfrm>
                <a:off x="4243" y="7581"/>
                <a:ext cx="2104" cy="4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9997" y="7360"/>
                <a:ext cx="3226" cy="696"/>
              </a:xfrm>
              <a:prstGeom prst="flowChartAlternateProces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2311" y="3175"/>
                <a:ext cx="2480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IN" altLang="en-US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01</a:t>
                </a:r>
                <a:endParaRPr lang="en-IN" altLang="en-US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altLang="en-US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Exporting &amp; Printing Tags</a:t>
                </a:r>
                <a:endParaRPr lang="en-IN" altLang="en-US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1"/>
              <p:cNvSpPr txBox="1"/>
              <p:nvPr/>
            </p:nvSpPr>
            <p:spPr>
              <a:xfrm>
                <a:off x="16140" y="3175"/>
                <a:ext cx="2580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IN" altLang="en-US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02</a:t>
                </a:r>
                <a:endParaRPr lang="en-IN" altLang="en-US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altLang="en-US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 Stock Files &amp; Scan</a:t>
                </a:r>
                <a:endParaRPr lang="en-IN" altLang="en-US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24" y="1962"/>
              <a:ext cx="12015" cy="846"/>
              <a:chOff x="4124" y="1962"/>
              <a:chExt cx="12015" cy="84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124" y="1962"/>
                <a:ext cx="4618" cy="73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243" y="1962"/>
                <a:ext cx="4897" cy="84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 rot="16200000">
            <a:off x="-1779772" y="3166822"/>
            <a:ext cx="5094342" cy="365125"/>
          </a:xfrm>
        </p:spPr>
        <p:txBody>
          <a:bodyPr/>
          <a:p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Tech Solutions Pvt. Ltd.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9D0E7780-2B74-4CEF-BC6E-8C4646366006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white and red">
      <a:dk1>
        <a:srgbClr val="FFFFFF"/>
      </a:dk1>
      <a:lt1>
        <a:srgbClr val="3F3F3F"/>
      </a:lt1>
      <a:dk2>
        <a:srgbClr val="44546A"/>
      </a:dk2>
      <a:lt2>
        <a:srgbClr val="E7E6E6"/>
      </a:lt2>
      <a:accent1>
        <a:srgbClr val="0C87D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 theme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3239</Words>
  <Application>WPS Presentation</Application>
  <PresentationFormat>Widescreen</PresentationFormat>
  <Paragraphs>236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Arial Black</vt:lpstr>
      <vt:lpstr>Times New Roman</vt:lpstr>
      <vt:lpstr>Wingdings</vt:lpstr>
      <vt:lpstr>Calibri</vt:lpstr>
      <vt:lpstr>Arial</vt:lpstr>
      <vt:lpstr>Open Sans</vt:lpstr>
      <vt:lpstr>Microsoft YaHei</vt:lpstr>
      <vt:lpstr>Arial Unicode MS</vt:lpstr>
      <vt:lpstr>Segoe Print</vt:lpstr>
      <vt:lpstr>Open Sans</vt:lpstr>
      <vt:lpstr>Open Sans Extrabold</vt:lpstr>
      <vt:lpstr>Office Theme</vt:lpstr>
      <vt:lpstr>PowerPoint 演示文稿</vt:lpstr>
      <vt:lpstr>PowerPoint 演示文稿</vt:lpstr>
      <vt:lpstr>ID Tech Solutions Pvt. Ltd.</vt:lpstr>
      <vt:lpstr>PowerPoint 演示文稿</vt:lpstr>
      <vt:lpstr>RFID Jewelry Management</vt:lpstr>
      <vt:lpstr>Why is RFID better than barcode?</vt:lpstr>
      <vt:lpstr>Why is RFID better than barcode?</vt:lpstr>
      <vt:lpstr>Benefits for Jewelry Retailers</vt:lpstr>
      <vt:lpstr>Process Flow</vt:lpstr>
      <vt:lpstr>PowerPoint 演示文稿</vt:lpstr>
      <vt:lpstr>PowerPoint 演示文稿</vt:lpstr>
      <vt:lpstr>PowerPoint 演示文稿</vt:lpstr>
      <vt:lpstr>PowerPoint 演示文稿</vt:lpstr>
      <vt:lpstr>Software Features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idtech</cp:lastModifiedBy>
  <cp:revision>427</cp:revision>
  <dcterms:created xsi:type="dcterms:W3CDTF">2018-02-02T03:09:00Z</dcterms:created>
  <dcterms:modified xsi:type="dcterms:W3CDTF">2023-05-02T23:40:03Z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4E7BB3494C134833A5BFAD87D9793E1C</vt:lpwstr>
  </property>
  <property fmtid="{D5CDD505-2E9C-101B-9397-08002B2CF9AE}" pid="3" name="KSOProductBuildVer">
    <vt:lpwstr>1033-11.2.0.11537</vt:lpwstr>
  </property>
</Properties>
</file>